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82" r:id="rId3"/>
    <p:sldId id="382" r:id="rId4"/>
    <p:sldId id="368" r:id="rId5"/>
    <p:sldId id="383" r:id="rId6"/>
    <p:sldId id="369" r:id="rId7"/>
    <p:sldId id="384" r:id="rId8"/>
    <p:sldId id="371" r:id="rId9"/>
    <p:sldId id="397" r:id="rId10"/>
    <p:sldId id="386" r:id="rId11"/>
    <p:sldId id="373" r:id="rId12"/>
    <p:sldId id="389" r:id="rId13"/>
    <p:sldId id="374" r:id="rId14"/>
    <p:sldId id="390" r:id="rId15"/>
    <p:sldId id="376" r:id="rId16"/>
    <p:sldId id="391" r:id="rId17"/>
    <p:sldId id="378" r:id="rId18"/>
    <p:sldId id="392" r:id="rId19"/>
    <p:sldId id="380" r:id="rId20"/>
    <p:sldId id="393" r:id="rId21"/>
    <p:sldId id="381" r:id="rId22"/>
    <p:sldId id="394" r:id="rId23"/>
    <p:sldId id="395" r:id="rId24"/>
    <p:sldId id="396" r:id="rId25"/>
    <p:sldId id="29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76228"/>
    <a:srgbClr val="C57F27"/>
    <a:srgbClr val="5550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25BDAF-CEE2-48B4-8876-401ABF06E711}" v="101" dt="2025-10-21T14:17:34.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B25BDAF-CEE2-48B4-8876-401ABF06E711}"/>
    <pc:docChg chg="modSld">
      <pc:chgData name="Allison Blackwell" userId="7Y4zoj1sqs5H+IG1uY71RyUTFRj8vI3Lj7CrwoODLF4=" providerId="None" clId="Web-{FB25BDAF-CEE2-48B4-8876-401ABF06E711}" dt="2025-10-21T14:17:34.502" v="44" actId="20577"/>
      <pc:docMkLst>
        <pc:docMk/>
      </pc:docMkLst>
      <pc:sldChg chg="modSp">
        <pc:chgData name="Allison Blackwell" userId="7Y4zoj1sqs5H+IG1uY71RyUTFRj8vI3Lj7CrwoODLF4=" providerId="None" clId="Web-{FB25BDAF-CEE2-48B4-8876-401ABF06E711}" dt="2025-10-21T14:12:45.327" v="0" actId="20577"/>
        <pc:sldMkLst>
          <pc:docMk/>
          <pc:sldMk cId="0" sldId="282"/>
        </pc:sldMkLst>
        <pc:spChg chg="mod">
          <ac:chgData name="Allison Blackwell" userId="7Y4zoj1sqs5H+IG1uY71RyUTFRj8vI3Lj7CrwoODLF4=" providerId="None" clId="Web-{FB25BDAF-CEE2-48B4-8876-401ABF06E711}" dt="2025-10-21T14:12:45.327" v="0" actId="20577"/>
          <ac:spMkLst>
            <pc:docMk/>
            <pc:sldMk cId="0" sldId="282"/>
            <ac:spMk id="2" creationId="{00000000-0000-0000-0000-000000000000}"/>
          </ac:spMkLst>
        </pc:spChg>
      </pc:sldChg>
      <pc:sldChg chg="modSp">
        <pc:chgData name="Allison Blackwell" userId="7Y4zoj1sqs5H+IG1uY71RyUTFRj8vI3Lj7CrwoODLF4=" providerId="None" clId="Web-{FB25BDAF-CEE2-48B4-8876-401ABF06E711}" dt="2025-10-21T14:13:07.624" v="7" actId="20577"/>
        <pc:sldMkLst>
          <pc:docMk/>
          <pc:sldMk cId="0" sldId="368"/>
        </pc:sldMkLst>
        <pc:spChg chg="mod">
          <ac:chgData name="Allison Blackwell" userId="7Y4zoj1sqs5H+IG1uY71RyUTFRj8vI3Lj7CrwoODLF4=" providerId="None" clId="Web-{FB25BDAF-CEE2-48B4-8876-401ABF06E711}" dt="2025-10-21T14:13:07.624" v="7" actId="20577"/>
          <ac:spMkLst>
            <pc:docMk/>
            <pc:sldMk cId="0" sldId="368"/>
            <ac:spMk id="2" creationId="{00000000-0000-0000-0000-000000000000}"/>
          </ac:spMkLst>
        </pc:spChg>
      </pc:sldChg>
      <pc:sldChg chg="modSp">
        <pc:chgData name="Allison Blackwell" userId="7Y4zoj1sqs5H+IG1uY71RyUTFRj8vI3Lj7CrwoODLF4=" providerId="None" clId="Web-{FB25BDAF-CEE2-48B4-8876-401ABF06E711}" dt="2025-10-21T14:13:29.046" v="12" actId="20577"/>
        <pc:sldMkLst>
          <pc:docMk/>
          <pc:sldMk cId="0" sldId="369"/>
        </pc:sldMkLst>
        <pc:spChg chg="mod">
          <ac:chgData name="Allison Blackwell" userId="7Y4zoj1sqs5H+IG1uY71RyUTFRj8vI3Lj7CrwoODLF4=" providerId="None" clId="Web-{FB25BDAF-CEE2-48B4-8876-401ABF06E711}" dt="2025-10-21T14:13:29.046" v="12" actId="20577"/>
          <ac:spMkLst>
            <pc:docMk/>
            <pc:sldMk cId="0" sldId="369"/>
            <ac:spMk id="2" creationId="{00000000-0000-0000-0000-000000000000}"/>
          </ac:spMkLst>
        </pc:spChg>
      </pc:sldChg>
      <pc:sldChg chg="modSp">
        <pc:chgData name="Allison Blackwell" userId="7Y4zoj1sqs5H+IG1uY71RyUTFRj8vI3Lj7CrwoODLF4=" providerId="None" clId="Web-{FB25BDAF-CEE2-48B4-8876-401ABF06E711}" dt="2025-10-21T14:14:25.765" v="22" actId="20577"/>
        <pc:sldMkLst>
          <pc:docMk/>
          <pc:sldMk cId="0" sldId="371"/>
        </pc:sldMkLst>
        <pc:spChg chg="mod">
          <ac:chgData name="Allison Blackwell" userId="7Y4zoj1sqs5H+IG1uY71RyUTFRj8vI3Lj7CrwoODLF4=" providerId="None" clId="Web-{FB25BDAF-CEE2-48B4-8876-401ABF06E711}" dt="2025-10-21T14:14:13.827" v="21" actId="20577"/>
          <ac:spMkLst>
            <pc:docMk/>
            <pc:sldMk cId="0" sldId="371"/>
            <ac:spMk id="2" creationId="{00000000-0000-0000-0000-000000000000}"/>
          </ac:spMkLst>
        </pc:spChg>
        <pc:spChg chg="mod">
          <ac:chgData name="Allison Blackwell" userId="7Y4zoj1sqs5H+IG1uY71RyUTFRj8vI3Lj7CrwoODLF4=" providerId="None" clId="Web-{FB25BDAF-CEE2-48B4-8876-401ABF06E711}" dt="2025-10-21T14:14:25.765" v="22" actId="20577"/>
          <ac:spMkLst>
            <pc:docMk/>
            <pc:sldMk cId="0" sldId="371"/>
            <ac:spMk id="3" creationId="{00000000-0000-0000-0000-000000000000}"/>
          </ac:spMkLst>
        </pc:spChg>
      </pc:sldChg>
      <pc:sldChg chg="modSp">
        <pc:chgData name="Allison Blackwell" userId="7Y4zoj1sqs5H+IG1uY71RyUTFRj8vI3Lj7CrwoODLF4=" providerId="None" clId="Web-{FB25BDAF-CEE2-48B4-8876-401ABF06E711}" dt="2025-10-21T14:14:48.624" v="27" actId="20577"/>
        <pc:sldMkLst>
          <pc:docMk/>
          <pc:sldMk cId="0" sldId="373"/>
        </pc:sldMkLst>
        <pc:spChg chg="mod">
          <ac:chgData name="Allison Blackwell" userId="7Y4zoj1sqs5H+IG1uY71RyUTFRj8vI3Lj7CrwoODLF4=" providerId="None" clId="Web-{FB25BDAF-CEE2-48B4-8876-401ABF06E711}" dt="2025-10-21T14:14:48.624" v="27" actId="20577"/>
          <ac:spMkLst>
            <pc:docMk/>
            <pc:sldMk cId="0" sldId="373"/>
            <ac:spMk id="2" creationId="{00000000-0000-0000-0000-000000000000}"/>
          </ac:spMkLst>
        </pc:spChg>
      </pc:sldChg>
      <pc:sldChg chg="modSp">
        <pc:chgData name="Allison Blackwell" userId="7Y4zoj1sqs5H+IG1uY71RyUTFRj8vI3Lj7CrwoODLF4=" providerId="None" clId="Web-{FB25BDAF-CEE2-48B4-8876-401ABF06E711}" dt="2025-10-21T14:15:45.499" v="33" actId="20577"/>
        <pc:sldMkLst>
          <pc:docMk/>
          <pc:sldMk cId="0" sldId="374"/>
        </pc:sldMkLst>
        <pc:spChg chg="mod">
          <ac:chgData name="Allison Blackwell" userId="7Y4zoj1sqs5H+IG1uY71RyUTFRj8vI3Lj7CrwoODLF4=" providerId="None" clId="Web-{FB25BDAF-CEE2-48B4-8876-401ABF06E711}" dt="2025-10-21T14:15:45.499" v="33" actId="20577"/>
          <ac:spMkLst>
            <pc:docMk/>
            <pc:sldMk cId="0" sldId="374"/>
            <ac:spMk id="2" creationId="{00000000-0000-0000-0000-000000000000}"/>
          </ac:spMkLst>
        </pc:spChg>
      </pc:sldChg>
      <pc:sldChg chg="modSp">
        <pc:chgData name="Allison Blackwell" userId="7Y4zoj1sqs5H+IG1uY71RyUTFRj8vI3Lj7CrwoODLF4=" providerId="None" clId="Web-{FB25BDAF-CEE2-48B4-8876-401ABF06E711}" dt="2025-10-21T14:16:24.672" v="39" actId="20577"/>
        <pc:sldMkLst>
          <pc:docMk/>
          <pc:sldMk cId="0" sldId="376"/>
        </pc:sldMkLst>
        <pc:spChg chg="mod">
          <ac:chgData name="Allison Blackwell" userId="7Y4zoj1sqs5H+IG1uY71RyUTFRj8vI3Lj7CrwoODLF4=" providerId="None" clId="Web-{FB25BDAF-CEE2-48B4-8876-401ABF06E711}" dt="2025-10-21T14:16:24.672" v="39" actId="20577"/>
          <ac:spMkLst>
            <pc:docMk/>
            <pc:sldMk cId="0" sldId="376"/>
            <ac:spMk id="2" creationId="{00000000-0000-0000-0000-000000000000}"/>
          </ac:spMkLst>
        </pc:spChg>
      </pc:sldChg>
      <pc:sldChg chg="modSp">
        <pc:chgData name="Allison Blackwell" userId="7Y4zoj1sqs5H+IG1uY71RyUTFRj8vI3Lj7CrwoODLF4=" providerId="None" clId="Web-{FB25BDAF-CEE2-48B4-8876-401ABF06E711}" dt="2025-10-21T14:16:39.063" v="40" actId="20577"/>
        <pc:sldMkLst>
          <pc:docMk/>
          <pc:sldMk cId="0" sldId="378"/>
        </pc:sldMkLst>
        <pc:spChg chg="mod">
          <ac:chgData name="Allison Blackwell" userId="7Y4zoj1sqs5H+IG1uY71RyUTFRj8vI3Lj7CrwoODLF4=" providerId="None" clId="Web-{FB25BDAF-CEE2-48B4-8876-401ABF06E711}" dt="2025-10-21T14:16:39.063" v="40" actId="20577"/>
          <ac:spMkLst>
            <pc:docMk/>
            <pc:sldMk cId="0" sldId="378"/>
            <ac:spMk id="2" creationId="{00000000-0000-0000-0000-000000000000}"/>
          </ac:spMkLst>
        </pc:spChg>
      </pc:sldChg>
      <pc:sldChg chg="modSp">
        <pc:chgData name="Allison Blackwell" userId="7Y4zoj1sqs5H+IG1uY71RyUTFRj8vI3Lj7CrwoODLF4=" providerId="None" clId="Web-{FB25BDAF-CEE2-48B4-8876-401ABF06E711}" dt="2025-10-21T14:17:07.329" v="42" actId="20577"/>
        <pc:sldMkLst>
          <pc:docMk/>
          <pc:sldMk cId="0" sldId="380"/>
        </pc:sldMkLst>
        <pc:spChg chg="mod">
          <ac:chgData name="Allison Blackwell" userId="7Y4zoj1sqs5H+IG1uY71RyUTFRj8vI3Lj7CrwoODLF4=" providerId="None" clId="Web-{FB25BDAF-CEE2-48B4-8876-401ABF06E711}" dt="2025-10-21T14:17:07.329" v="42" actId="20577"/>
          <ac:spMkLst>
            <pc:docMk/>
            <pc:sldMk cId="0" sldId="380"/>
            <ac:spMk id="2" creationId="{00000000-0000-0000-0000-000000000000}"/>
          </ac:spMkLst>
        </pc:spChg>
      </pc:sldChg>
      <pc:sldChg chg="modSp">
        <pc:chgData name="Allison Blackwell" userId="7Y4zoj1sqs5H+IG1uY71RyUTFRj8vI3Lj7CrwoODLF4=" providerId="None" clId="Web-{FB25BDAF-CEE2-48B4-8876-401ABF06E711}" dt="2025-10-21T14:17:27.658" v="43" actId="20577"/>
        <pc:sldMkLst>
          <pc:docMk/>
          <pc:sldMk cId="0" sldId="381"/>
        </pc:sldMkLst>
        <pc:spChg chg="mod">
          <ac:chgData name="Allison Blackwell" userId="7Y4zoj1sqs5H+IG1uY71RyUTFRj8vI3Lj7CrwoODLF4=" providerId="None" clId="Web-{FB25BDAF-CEE2-48B4-8876-401ABF06E711}" dt="2025-10-21T14:17:27.658" v="43" actId="20577"/>
          <ac:spMkLst>
            <pc:docMk/>
            <pc:sldMk cId="0" sldId="381"/>
            <ac:spMk id="3" creationId="{00000000-0000-0000-0000-000000000000}"/>
          </ac:spMkLst>
        </pc:spChg>
      </pc:sldChg>
      <pc:sldChg chg="modSp">
        <pc:chgData name="Allison Blackwell" userId="7Y4zoj1sqs5H+IG1uY71RyUTFRj8vI3Lj7CrwoODLF4=" providerId="None" clId="Web-{FB25BDAF-CEE2-48B4-8876-401ABF06E711}" dt="2025-10-21T14:17:34.502" v="44" actId="20577"/>
        <pc:sldMkLst>
          <pc:docMk/>
          <pc:sldMk cId="0" sldId="395"/>
        </pc:sldMkLst>
        <pc:spChg chg="mod">
          <ac:chgData name="Allison Blackwell" userId="7Y4zoj1sqs5H+IG1uY71RyUTFRj8vI3Lj7CrwoODLF4=" providerId="None" clId="Web-{FB25BDAF-CEE2-48B4-8876-401ABF06E711}" dt="2025-10-21T14:17:34.502" v="44" actId="20577"/>
          <ac:spMkLst>
            <pc:docMk/>
            <pc:sldMk cId="0" sldId="395"/>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1425611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5000" b="-3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Third Sunday after Epiphany</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576228">
              <a:alpha val="55000"/>
            </a:srgbClr>
          </a:solidFill>
        </p:spPr>
        <p:txBody>
          <a:bodyPr wrap="square">
            <a:spAutoFit/>
          </a:bodyPr>
          <a:lstStyle/>
          <a:p>
            <a:pPr algn="ctr"/>
            <a:r>
              <a:rPr lang="en-US" sz="2800" dirty="0"/>
              <a:t>Isaiah 9:1-4  </a:t>
            </a:r>
            <a:r>
              <a:rPr lang="en-US" dirty="0"/>
              <a:t>•   </a:t>
            </a:r>
            <a:r>
              <a:rPr lang="en-US" sz="2800" dirty="0"/>
              <a:t>Psalm 27:1, 4-9  </a:t>
            </a:r>
            <a:r>
              <a:rPr lang="en-US" dirty="0"/>
              <a:t>•   </a:t>
            </a:r>
            <a:r>
              <a:rPr lang="en-US" sz="2800" dirty="0"/>
              <a:t>1 Corinthians 1:10-18 </a:t>
            </a:r>
          </a:p>
          <a:p>
            <a:pPr algn="ctr"/>
            <a:r>
              <a:rPr lang="en-US" sz="2800" dirty="0"/>
              <a:t> Matthew 4:12-23 </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638800"/>
            <a:ext cx="2209800" cy="954107"/>
          </a:xfrm>
          <a:prstGeom prst="rect">
            <a:avLst/>
          </a:prstGeom>
          <a:noFill/>
        </p:spPr>
        <p:txBody>
          <a:bodyPr wrap="square" rtlCol="0">
            <a:spAutoFit/>
          </a:bodyPr>
          <a:lstStyle/>
          <a:p>
            <a:pPr algn="ctr"/>
            <a:r>
              <a:rPr lang="en-US" sz="1400" dirty="0"/>
              <a:t>Four Men Kneeling before God</a:t>
            </a:r>
          </a:p>
          <a:p>
            <a:pPr algn="ctr"/>
            <a:endParaRPr lang="en-US" sz="1400" dirty="0"/>
          </a:p>
          <a:p>
            <a:pPr algn="ctr"/>
            <a:r>
              <a:rPr lang="en-US" sz="1400" dirty="0"/>
              <a:t>Getty Center, Los  Angeles</a:t>
            </a:r>
            <a:endParaRPr lang="en-US" sz="1400" dirty="0">
              <a:solidFill>
                <a:schemeClr val="tx1">
                  <a:lumMod val="95000"/>
                </a:schemeClr>
              </a:solidFill>
            </a:endParaRPr>
          </a:p>
        </p:txBody>
      </p:sp>
      <p:pic>
        <p:nvPicPr>
          <p:cNvPr id="6" name="Picture 5" descr="Four_Men_Kneeling_before_God_-_Google_Art_Project.jpg"/>
          <p:cNvPicPr>
            <a:picLocks noChangeAspect="1"/>
          </p:cNvPicPr>
          <p:nvPr/>
        </p:nvPicPr>
        <p:blipFill>
          <a:blip r:embed="rId2" cstate="print"/>
          <a:stretch>
            <a:fillRect/>
          </a:stretch>
        </p:blipFill>
        <p:spPr>
          <a:xfrm>
            <a:off x="4237704" y="0"/>
            <a:ext cx="5973097"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52472"/>
            <a:ext cx="6781800" cy="1200329"/>
          </a:xfrm>
          <a:prstGeom prst="rect">
            <a:avLst/>
          </a:prstGeom>
        </p:spPr>
        <p:txBody>
          <a:bodyPr wrap="square" lIns="91440" tIns="45720" rIns="91440" bIns="45720" anchor="t">
            <a:spAutoFit/>
          </a:bodyPr>
          <a:lstStyle/>
          <a:p>
            <a:r>
              <a:rPr lang="en-US" sz="3600" dirty="0"/>
              <a:t>"Come," my heart says, "seek his face!" Your face, L</a:t>
            </a:r>
            <a:r>
              <a:rPr lang="en-US" sz="2800" dirty="0"/>
              <a:t>ORD</a:t>
            </a:r>
            <a:r>
              <a:rPr lang="en-US" sz="3600" dirty="0"/>
              <a:t>, do I seek.</a:t>
            </a:r>
            <a:endParaRPr lang="en-US" sz="3600" dirty="0">
              <a:cs typeface="Arial" pitchFamily="34" charset="0"/>
            </a:endParaRPr>
          </a:p>
        </p:txBody>
      </p:sp>
      <p:sp>
        <p:nvSpPr>
          <p:cNvPr id="3" name="Rectangle 2"/>
          <p:cNvSpPr/>
          <p:nvPr/>
        </p:nvSpPr>
        <p:spPr>
          <a:xfrm>
            <a:off x="6553200" y="3957936"/>
            <a:ext cx="2514600" cy="461665"/>
          </a:xfrm>
          <a:prstGeom prst="rect">
            <a:avLst/>
          </a:prstGeom>
        </p:spPr>
        <p:txBody>
          <a:bodyPr wrap="square">
            <a:spAutoFit/>
          </a:bodyPr>
          <a:lstStyle/>
          <a:p>
            <a:r>
              <a:rPr lang="en-US" sz="2400" dirty="0">
                <a:cs typeface="Arial" pitchFamily="34" charset="0"/>
              </a:rPr>
              <a:t>Psalm 27:8</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336268"/>
            <a:ext cx="8991600" cy="307777"/>
          </a:xfrm>
          <a:prstGeom prst="rect">
            <a:avLst/>
          </a:prstGeom>
          <a:noFill/>
        </p:spPr>
        <p:txBody>
          <a:bodyPr wrap="square" rtlCol="0">
            <a:spAutoFit/>
          </a:bodyPr>
          <a:lstStyle/>
          <a:p>
            <a:pPr algn="ctr"/>
            <a:r>
              <a:rPr lang="en-US" sz="1400" dirty="0"/>
              <a:t>Veil of St. Veronica, detail  --  El Greco</a:t>
            </a:r>
          </a:p>
        </p:txBody>
      </p:sp>
      <p:pic>
        <p:nvPicPr>
          <p:cNvPr id="14338" name="Picture 2" descr="https://upload.wikimedia.org/wikipedia/commons/thumb/0/00/El_Greco_-_The_Veil_of_St_Veronica_-_WGA10461.jpg/1007px-El_Greco_-_The_Veil_of_St_Veronica_-_WGA10461.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
                    </a14:imgEffect>
                  </a14:imgLayer>
                </a14:imgProps>
              </a:ext>
            </a:extLst>
          </a:blip>
          <a:srcRect/>
          <a:stretch>
            <a:fillRect/>
          </a:stretch>
        </p:blipFill>
        <p:spPr bwMode="auto">
          <a:xfrm>
            <a:off x="2286000" y="168292"/>
            <a:ext cx="7772400" cy="592770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600200"/>
            <a:ext cx="6781800" cy="3416320"/>
          </a:xfrm>
          <a:prstGeom prst="rect">
            <a:avLst/>
          </a:prstGeom>
        </p:spPr>
        <p:txBody>
          <a:bodyPr wrap="square" lIns="91440" tIns="45720" rIns="91440" bIns="45720" anchor="t">
            <a:spAutoFit/>
          </a:bodyPr>
          <a:lstStyle/>
          <a:p>
            <a:r>
              <a:rPr lang="en-US" sz="3600" dirty="0"/>
              <a:t>Now I appeal to you, brothers and sisters, …that there be no divisions among you but that you be knit together in the same mind and the same purpose.</a:t>
            </a:r>
            <a:br>
              <a:rPr lang="en-US" sz="3600" dirty="0"/>
            </a:b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1 Corinthians 1:10</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05800" y="5257800"/>
            <a:ext cx="2362200" cy="1169551"/>
          </a:xfrm>
          <a:prstGeom prst="rect">
            <a:avLst/>
          </a:prstGeom>
          <a:noFill/>
        </p:spPr>
        <p:txBody>
          <a:bodyPr wrap="square" rtlCol="0">
            <a:spAutoFit/>
          </a:bodyPr>
          <a:lstStyle/>
          <a:p>
            <a:pPr algn="ctr"/>
            <a:r>
              <a:rPr lang="en-US" sz="1400" dirty="0"/>
              <a:t>Hands All Together</a:t>
            </a:r>
          </a:p>
          <a:p>
            <a:pPr algn="ctr"/>
            <a:endParaRPr lang="en-US" sz="1400" dirty="0">
              <a:solidFill>
                <a:schemeClr val="tx1">
                  <a:lumMod val="95000"/>
                </a:schemeClr>
              </a:solidFill>
            </a:endParaRPr>
          </a:p>
          <a:p>
            <a:pPr algn="ctr"/>
            <a:r>
              <a:rPr lang="en-US" sz="1400" dirty="0">
                <a:solidFill>
                  <a:schemeClr val="tx1">
                    <a:lumMod val="95000"/>
                  </a:schemeClr>
                </a:solidFill>
              </a:rPr>
              <a:t>Avondale Pattillo United Methodist Church</a:t>
            </a:r>
          </a:p>
          <a:p>
            <a:pPr algn="ctr"/>
            <a:r>
              <a:rPr lang="en-US" sz="1400" dirty="0">
                <a:solidFill>
                  <a:schemeClr val="tx1">
                    <a:lumMod val="95000"/>
                  </a:schemeClr>
                </a:solidFill>
              </a:rPr>
              <a:t>Decatur, GA</a:t>
            </a:r>
          </a:p>
        </p:txBody>
      </p:sp>
      <p:pic>
        <p:nvPicPr>
          <p:cNvPr id="12290" name="Picture 2" descr="Title: Hands, all together&#10;[Click for larger image view]"/>
          <p:cNvPicPr>
            <a:picLocks noChangeAspect="1" noChangeArrowheads="1"/>
          </p:cNvPicPr>
          <p:nvPr/>
        </p:nvPicPr>
        <p:blipFill>
          <a:blip r:embed="rId2" cstate="print"/>
          <a:srcRect/>
          <a:stretch>
            <a:fillRect/>
          </a:stretch>
        </p:blipFill>
        <p:spPr bwMode="auto">
          <a:xfrm>
            <a:off x="1828800" y="304800"/>
            <a:ext cx="6400800" cy="64008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71471"/>
            <a:ext cx="6781800" cy="2862322"/>
          </a:xfrm>
          <a:prstGeom prst="rect">
            <a:avLst/>
          </a:prstGeom>
        </p:spPr>
        <p:txBody>
          <a:bodyPr wrap="square" lIns="91440" tIns="45720" rIns="91440" bIns="45720" anchor="t">
            <a:spAutoFit/>
          </a:bodyPr>
          <a:lstStyle/>
          <a:p>
            <a:r>
              <a:rPr lang="en-US" sz="3600" dirty="0"/>
              <a:t>As he walked by the Sea of Galilee, he saw two brothers, Simon, who is called Peter, and Andrew his brother, casting a net into the sea—for they were fishers.</a:t>
            </a:r>
            <a:endParaRPr lang="en-US" sz="3600" dirty="0">
              <a:cs typeface="Arial" pitchFamily="34" charset="0"/>
            </a:endParaRPr>
          </a:p>
        </p:txBody>
      </p:sp>
      <p:sp>
        <p:nvSpPr>
          <p:cNvPr id="3" name="Rectangle 2"/>
          <p:cNvSpPr/>
          <p:nvPr/>
        </p:nvSpPr>
        <p:spPr>
          <a:xfrm>
            <a:off x="6858000" y="4643736"/>
            <a:ext cx="2514600" cy="461665"/>
          </a:xfrm>
          <a:prstGeom prst="rect">
            <a:avLst/>
          </a:prstGeom>
        </p:spPr>
        <p:txBody>
          <a:bodyPr wrap="square">
            <a:spAutoFit/>
          </a:bodyPr>
          <a:lstStyle/>
          <a:p>
            <a:r>
              <a:rPr lang="en-US" sz="2400" dirty="0">
                <a:cs typeface="Arial" pitchFamily="34" charset="0"/>
              </a:rPr>
              <a:t>Matthew 4:18</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6336268"/>
            <a:ext cx="7772400" cy="307777"/>
          </a:xfrm>
          <a:prstGeom prst="rect">
            <a:avLst/>
          </a:prstGeom>
          <a:noFill/>
        </p:spPr>
        <p:txBody>
          <a:bodyPr wrap="square" rtlCol="0">
            <a:spAutoFit/>
          </a:bodyPr>
          <a:lstStyle/>
          <a:p>
            <a:pPr algn="ctr"/>
            <a:r>
              <a:rPr lang="en-US" sz="1400" dirty="0"/>
              <a:t>Shark Fishing  --  </a:t>
            </a:r>
            <a:r>
              <a:rPr lang="en-US" sz="1400" dirty="0">
                <a:solidFill>
                  <a:schemeClr val="tx1">
                    <a:lumMod val="95000"/>
                  </a:schemeClr>
                </a:solidFill>
              </a:rPr>
              <a:t>Winslow Homer </a:t>
            </a:r>
          </a:p>
        </p:txBody>
      </p:sp>
      <p:pic>
        <p:nvPicPr>
          <p:cNvPr id="10242" name="Picture 2" descr="https://upload.wikimedia.org/wikipedia/commons/thumb/d/dd/Winslow_Homer_-_Shark_fishing.jpg/1024px-Winslow_Homer_-_Shark_fishing.jpg"/>
          <p:cNvPicPr>
            <a:picLocks noChangeAspect="1" noChangeArrowheads="1"/>
          </p:cNvPicPr>
          <p:nvPr/>
        </p:nvPicPr>
        <p:blipFill>
          <a:blip r:embed="rId2" cstate="print"/>
          <a:srcRect/>
          <a:stretch>
            <a:fillRect/>
          </a:stretch>
        </p:blipFill>
        <p:spPr bwMode="auto">
          <a:xfrm>
            <a:off x="1752600" y="156196"/>
            <a:ext cx="8763000" cy="601600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5674"/>
            <a:ext cx="6781800" cy="1754326"/>
          </a:xfrm>
          <a:prstGeom prst="rect">
            <a:avLst/>
          </a:prstGeom>
        </p:spPr>
        <p:txBody>
          <a:bodyPr wrap="square" lIns="91440" tIns="45720" rIns="91440" bIns="45720" anchor="t">
            <a:spAutoFit/>
          </a:bodyPr>
          <a:lstStyle/>
          <a:p>
            <a:r>
              <a:rPr lang="en-US" sz="3600" dirty="0"/>
              <a:t>And he said to them, "Follow me, and I will make you fishers of people."</a:t>
            </a:r>
            <a:endParaRPr lang="en-US" sz="3600" dirty="0">
              <a:cs typeface="Arial" pitchFamily="34" charset="0"/>
            </a:endParaRPr>
          </a:p>
        </p:txBody>
      </p:sp>
      <p:sp>
        <p:nvSpPr>
          <p:cNvPr id="3" name="Rectangle 2"/>
          <p:cNvSpPr/>
          <p:nvPr/>
        </p:nvSpPr>
        <p:spPr>
          <a:xfrm>
            <a:off x="6629400" y="4491336"/>
            <a:ext cx="2514600" cy="461665"/>
          </a:xfrm>
          <a:prstGeom prst="rect">
            <a:avLst/>
          </a:prstGeom>
        </p:spPr>
        <p:txBody>
          <a:bodyPr wrap="square">
            <a:spAutoFit/>
          </a:bodyPr>
          <a:lstStyle/>
          <a:p>
            <a:r>
              <a:rPr lang="en-US" sz="2400" dirty="0">
                <a:cs typeface="Arial" pitchFamily="34" charset="0"/>
              </a:rPr>
              <a:t>Matthew 4:19</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459849"/>
            <a:ext cx="1905000" cy="1169551"/>
          </a:xfrm>
          <a:prstGeom prst="rect">
            <a:avLst/>
          </a:prstGeom>
          <a:noFill/>
        </p:spPr>
        <p:txBody>
          <a:bodyPr wrap="square" rtlCol="0">
            <a:spAutoFit/>
          </a:bodyPr>
          <a:lstStyle/>
          <a:p>
            <a:pPr algn="ctr"/>
            <a:r>
              <a:rPr lang="en-US" sz="1400" dirty="0"/>
              <a:t>Calling of Peter and Andrew</a:t>
            </a:r>
          </a:p>
          <a:p>
            <a:pPr algn="ctr"/>
            <a:endParaRPr lang="en-US" sz="1400" dirty="0"/>
          </a:p>
          <a:p>
            <a:pPr algn="ctr"/>
            <a:r>
              <a:rPr lang="en-US" sz="1400" dirty="0"/>
              <a:t>National Gallery of Art Washington, DC</a:t>
            </a:r>
            <a:endParaRPr lang="en-US" sz="1400" dirty="0">
              <a:solidFill>
                <a:schemeClr val="tx1">
                  <a:lumMod val="95000"/>
                </a:schemeClr>
              </a:solidFill>
            </a:endParaRPr>
          </a:p>
        </p:txBody>
      </p:sp>
      <p:pic>
        <p:nvPicPr>
          <p:cNvPr id="8194" name="Picture 2" descr="https://upload.wikimedia.org/wikipedia/commons/e/e6/Duccio_di_Buoninsegna_-_Calling_of_Peter_and_Andrew_-_WGA06774.jpg"/>
          <p:cNvPicPr>
            <a:picLocks noChangeAspect="1" noChangeArrowheads="1"/>
          </p:cNvPicPr>
          <p:nvPr/>
        </p:nvPicPr>
        <p:blipFill>
          <a:blip r:embed="rId2" cstate="print"/>
          <a:srcRect/>
          <a:stretch>
            <a:fillRect/>
          </a:stretch>
        </p:blipFill>
        <p:spPr bwMode="auto">
          <a:xfrm>
            <a:off x="3505200" y="-26715"/>
            <a:ext cx="7162800" cy="688471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577876"/>
            <a:ext cx="6781800" cy="2308324"/>
          </a:xfrm>
          <a:prstGeom prst="rect">
            <a:avLst/>
          </a:prstGeom>
        </p:spPr>
        <p:txBody>
          <a:bodyPr wrap="square" lIns="91440" tIns="45720" rIns="91440" bIns="45720" anchor="t">
            <a:spAutoFit/>
          </a:bodyPr>
          <a:lstStyle/>
          <a:p>
            <a:r>
              <a:rPr lang="en-US" sz="3600" dirty="0"/>
              <a:t>…he saw two other brothers, James son of Zebedee and his brother John, mending their nets, and he called them.</a:t>
            </a:r>
            <a:endParaRPr lang="en-US" sz="3600" dirty="0">
              <a:cs typeface="Arial" pitchFamily="34" charset="0"/>
            </a:endParaRPr>
          </a:p>
        </p:txBody>
      </p:sp>
      <p:sp>
        <p:nvSpPr>
          <p:cNvPr id="3" name="Rectangle 2"/>
          <p:cNvSpPr/>
          <p:nvPr/>
        </p:nvSpPr>
        <p:spPr>
          <a:xfrm>
            <a:off x="6629400" y="4114801"/>
            <a:ext cx="2514600" cy="461665"/>
          </a:xfrm>
          <a:prstGeom prst="rect">
            <a:avLst/>
          </a:prstGeom>
        </p:spPr>
        <p:txBody>
          <a:bodyPr wrap="square">
            <a:spAutoFit/>
          </a:bodyPr>
          <a:lstStyle/>
          <a:p>
            <a:r>
              <a:rPr lang="en-US" sz="2400" dirty="0">
                <a:cs typeface="Arial" pitchFamily="34" charset="0"/>
              </a:rPr>
              <a:t>Matthew 4:21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7467600" cy="1200329"/>
          </a:xfrm>
          <a:prstGeom prst="rect">
            <a:avLst/>
          </a:prstGeom>
        </p:spPr>
        <p:txBody>
          <a:bodyPr wrap="square" lIns="91440" tIns="45720" rIns="91440" bIns="45720" anchor="t">
            <a:spAutoFit/>
          </a:bodyPr>
          <a:lstStyle/>
          <a:p>
            <a:r>
              <a:rPr lang="en-US" sz="3600" dirty="0"/>
              <a:t>The people who walked in darkness have seen a great light... </a:t>
            </a:r>
            <a:endParaRPr lang="en-US" sz="3600" dirty="0">
              <a:cs typeface="Arial" pitchFamily="34" charset="0"/>
            </a:endParaRPr>
          </a:p>
        </p:txBody>
      </p:sp>
      <p:sp>
        <p:nvSpPr>
          <p:cNvPr id="3" name="Rectangle 2"/>
          <p:cNvSpPr/>
          <p:nvPr/>
        </p:nvSpPr>
        <p:spPr>
          <a:xfrm>
            <a:off x="6858000" y="41910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9:2a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562600"/>
            <a:ext cx="2667000" cy="954107"/>
          </a:xfrm>
          <a:prstGeom prst="rect">
            <a:avLst/>
          </a:prstGeom>
          <a:noFill/>
        </p:spPr>
        <p:txBody>
          <a:bodyPr wrap="square" rtlCol="0">
            <a:spAutoFit/>
          </a:bodyPr>
          <a:lstStyle/>
          <a:p>
            <a:pPr algn="ctr"/>
            <a:r>
              <a:rPr lang="en-US" sz="1400" dirty="0"/>
              <a:t>The Calling of James and John</a:t>
            </a:r>
          </a:p>
          <a:p>
            <a:pPr algn="ctr"/>
            <a:endParaRPr lang="en-US" sz="1400" dirty="0">
              <a:solidFill>
                <a:schemeClr val="tx1">
                  <a:lumMod val="95000"/>
                </a:schemeClr>
              </a:solidFill>
            </a:endParaRPr>
          </a:p>
          <a:p>
            <a:pPr algn="ctr"/>
            <a:r>
              <a:rPr lang="en-US" sz="1400" dirty="0">
                <a:solidFill>
                  <a:schemeClr val="tx1">
                    <a:lumMod val="95000"/>
                  </a:schemeClr>
                </a:solidFill>
              </a:rPr>
              <a:t>James Tissot</a:t>
            </a:r>
          </a:p>
          <a:p>
            <a:pPr algn="ctr"/>
            <a:r>
              <a:rPr lang="en-US" sz="1400" dirty="0">
                <a:solidFill>
                  <a:schemeClr val="tx1">
                    <a:lumMod val="95000"/>
                  </a:schemeClr>
                </a:solidFill>
              </a:rPr>
              <a:t> Brooklyn Museum, New York, NY</a:t>
            </a:r>
            <a:endParaRPr lang="en-US" sz="1400" dirty="0"/>
          </a:p>
        </p:txBody>
      </p:sp>
      <p:pic>
        <p:nvPicPr>
          <p:cNvPr id="4" name="Picture 3" descr="james-john.jpg"/>
          <p:cNvPicPr>
            <a:picLocks noChangeAspect="1"/>
          </p:cNvPicPr>
          <p:nvPr/>
        </p:nvPicPr>
        <p:blipFill>
          <a:blip r:embed="rId2" cstate="print"/>
          <a:stretch>
            <a:fillRect/>
          </a:stretch>
        </p:blipFill>
        <p:spPr>
          <a:xfrm>
            <a:off x="4800600" y="0"/>
            <a:ext cx="513853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85878"/>
            <a:ext cx="6781800" cy="2862322"/>
          </a:xfrm>
          <a:prstGeom prst="rect">
            <a:avLst/>
          </a:prstGeom>
        </p:spPr>
        <p:txBody>
          <a:bodyPr wrap="square">
            <a:spAutoFit/>
          </a:bodyPr>
          <a:lstStyle/>
          <a:p>
            <a:r>
              <a:rPr lang="en-US" sz="3600" dirty="0"/>
              <a:t>Jesus went throughout all Galilee, teaching in their synagogues and proclaiming the good news of the kingdom… </a:t>
            </a:r>
            <a:br>
              <a:rPr lang="en-US" sz="3600" dirty="0"/>
            </a:br>
            <a:endParaRPr lang="en-US" sz="3600" dirty="0">
              <a:cs typeface="Arial" pitchFamily="34" charset="0"/>
            </a:endParaRPr>
          </a:p>
        </p:txBody>
      </p:sp>
      <p:sp>
        <p:nvSpPr>
          <p:cNvPr id="3" name="Rectangle 2"/>
          <p:cNvSpPr/>
          <p:nvPr/>
        </p:nvSpPr>
        <p:spPr>
          <a:xfrm>
            <a:off x="6477000" y="4495801"/>
            <a:ext cx="2514600" cy="461665"/>
          </a:xfrm>
          <a:prstGeom prst="rect">
            <a:avLst/>
          </a:prstGeom>
        </p:spPr>
        <p:txBody>
          <a:bodyPr wrap="square" lIns="91440" tIns="45720" rIns="91440" bIns="45720" anchor="t">
            <a:spAutoFit/>
          </a:bodyPr>
          <a:lstStyle/>
          <a:p>
            <a:r>
              <a:rPr lang="en-US" sz="2400" dirty="0">
                <a:cs typeface="Arial"/>
              </a:rPr>
              <a:t>Matthew 4:23a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3229" y="5562600"/>
            <a:ext cx="2971800" cy="954107"/>
          </a:xfrm>
          <a:prstGeom prst="rect">
            <a:avLst/>
          </a:prstGeom>
          <a:noFill/>
        </p:spPr>
        <p:txBody>
          <a:bodyPr wrap="square" rtlCol="0">
            <a:spAutoFit/>
          </a:bodyPr>
          <a:lstStyle/>
          <a:p>
            <a:pPr algn="ctr"/>
            <a:r>
              <a:rPr lang="en-US" sz="1400" dirty="0">
                <a:solidFill>
                  <a:schemeClr val="tx1">
                    <a:lumMod val="95000"/>
                  </a:schemeClr>
                </a:solidFill>
              </a:rPr>
              <a:t>Word of Life Mural</a:t>
            </a:r>
          </a:p>
          <a:p>
            <a:pPr algn="ctr"/>
            <a:endParaRPr lang="en-US" sz="1400" dirty="0">
              <a:solidFill>
                <a:schemeClr val="tx1">
                  <a:lumMod val="95000"/>
                </a:schemeClr>
              </a:solidFill>
            </a:endParaRPr>
          </a:p>
          <a:p>
            <a:pPr algn="ctr"/>
            <a:r>
              <a:rPr lang="en-US" sz="1400" dirty="0">
                <a:solidFill>
                  <a:schemeClr val="tx1">
                    <a:lumMod val="95000"/>
                  </a:schemeClr>
                </a:solidFill>
              </a:rPr>
              <a:t>University of Notre Dame</a:t>
            </a:r>
          </a:p>
          <a:p>
            <a:pPr algn="ctr"/>
            <a:r>
              <a:rPr lang="en-US" sz="1400" dirty="0">
                <a:solidFill>
                  <a:schemeClr val="tx1">
                    <a:lumMod val="95000"/>
                  </a:schemeClr>
                </a:solidFill>
              </a:rPr>
              <a:t>South Bend, IN</a:t>
            </a:r>
          </a:p>
        </p:txBody>
      </p:sp>
      <p:pic>
        <p:nvPicPr>
          <p:cNvPr id="4098" name="Picture 2" descr="Title: Word of Life mural&#10;[Click for larger image view]"/>
          <p:cNvPicPr>
            <a:picLocks noChangeAspect="1" noChangeArrowheads="1"/>
          </p:cNvPicPr>
          <p:nvPr/>
        </p:nvPicPr>
        <p:blipFill>
          <a:blip r:embed="rId2" cstate="print">
            <a:lum contrast="10000"/>
          </a:blip>
          <a:srcRect/>
          <a:stretch>
            <a:fillRect/>
          </a:stretch>
        </p:blipFill>
        <p:spPr bwMode="auto">
          <a:xfrm>
            <a:off x="4876801" y="0"/>
            <a:ext cx="5342161"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63676"/>
            <a:ext cx="6781800" cy="2308324"/>
          </a:xfrm>
          <a:prstGeom prst="rect">
            <a:avLst/>
          </a:prstGeom>
        </p:spPr>
        <p:txBody>
          <a:bodyPr wrap="square">
            <a:spAutoFit/>
          </a:bodyPr>
          <a:lstStyle/>
          <a:p>
            <a:r>
              <a:rPr lang="en-US" sz="3600" dirty="0"/>
              <a:t>…and curing every disease and every sickness among the people.</a:t>
            </a:r>
            <a:br>
              <a:rPr lang="en-US" sz="3600" dirty="0"/>
            </a:br>
            <a:br>
              <a:rPr lang="en-US" sz="3600" dirty="0"/>
            </a:br>
            <a:endParaRPr lang="en-US" sz="3600" dirty="0">
              <a:cs typeface="Arial" pitchFamily="34" charset="0"/>
            </a:endParaRPr>
          </a:p>
        </p:txBody>
      </p:sp>
      <p:sp>
        <p:nvSpPr>
          <p:cNvPr id="3" name="Rectangle 2"/>
          <p:cNvSpPr/>
          <p:nvPr/>
        </p:nvSpPr>
        <p:spPr>
          <a:xfrm>
            <a:off x="6858000" y="4343401"/>
            <a:ext cx="2514600" cy="461665"/>
          </a:xfrm>
          <a:prstGeom prst="rect">
            <a:avLst/>
          </a:prstGeom>
        </p:spPr>
        <p:txBody>
          <a:bodyPr wrap="square" lIns="91440" tIns="45720" rIns="91440" bIns="45720" anchor="t">
            <a:spAutoFit/>
          </a:bodyPr>
          <a:lstStyle/>
          <a:p>
            <a:r>
              <a:rPr lang="en-US" sz="2400" dirty="0">
                <a:cs typeface="Arial"/>
              </a:rPr>
              <a:t>Matthew </a:t>
            </a:r>
            <a:r>
              <a:rPr lang="en-US" sz="2400">
                <a:cs typeface="Arial"/>
              </a:rPr>
              <a:t>4:23b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336268"/>
            <a:ext cx="8839200" cy="307777"/>
          </a:xfrm>
          <a:prstGeom prst="rect">
            <a:avLst/>
          </a:prstGeom>
          <a:noFill/>
        </p:spPr>
        <p:txBody>
          <a:bodyPr wrap="square" rtlCol="0">
            <a:spAutoFit/>
          </a:bodyPr>
          <a:lstStyle/>
          <a:p>
            <a:pPr algn="ctr"/>
            <a:r>
              <a:rPr lang="fr-FR" sz="1400" dirty="0" err="1"/>
              <a:t>Jesus</a:t>
            </a:r>
            <a:r>
              <a:rPr lang="fr-FR" sz="1400" dirty="0"/>
              <a:t> </a:t>
            </a:r>
            <a:r>
              <a:rPr lang="fr-FR" sz="1400" dirty="0" err="1"/>
              <a:t>Heals</a:t>
            </a:r>
            <a:r>
              <a:rPr lang="fr-FR" sz="1400" dirty="0"/>
              <a:t> the  Lame  --   Jacques Le Breton and Jean Gaudin,  Amiens </a:t>
            </a:r>
            <a:r>
              <a:rPr lang="fr-FR" sz="1400" dirty="0" err="1"/>
              <a:t>Cathedral</a:t>
            </a:r>
            <a:endParaRPr lang="en-US" sz="1400" dirty="0">
              <a:solidFill>
                <a:schemeClr val="tx1">
                  <a:lumMod val="95000"/>
                </a:schemeClr>
              </a:solidFill>
            </a:endParaRPr>
          </a:p>
        </p:txBody>
      </p:sp>
      <p:pic>
        <p:nvPicPr>
          <p:cNvPr id="1026" name="Picture 2" descr="Title: Jesus Heals the Lame&#10;[Click for larger image view]"/>
          <p:cNvPicPr>
            <a:picLocks noChangeAspect="1" noChangeArrowheads="1"/>
          </p:cNvPicPr>
          <p:nvPr/>
        </p:nvPicPr>
        <p:blipFill>
          <a:blip r:embed="rId2" cstate="print">
            <a:lum contrast="10000"/>
          </a:blip>
          <a:srcRect/>
          <a:stretch>
            <a:fillRect/>
          </a:stretch>
        </p:blipFill>
        <p:spPr bwMode="auto">
          <a:xfrm>
            <a:off x="2513464" y="337435"/>
            <a:ext cx="7165071" cy="57149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611372"/>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https://commons.wikimedia.org/wiki/File:Cardboard_Cathedral_lots_of_light.jpg - Jocelyn Kinghorn</a:t>
            </a:r>
            <a:endParaRPr lang="en-US" sz="1500" dirty="0">
              <a:ea typeface="Calibri"/>
              <a:cs typeface="Calibri"/>
            </a:endParaRPr>
          </a:p>
          <a:p>
            <a:pPr>
              <a:buNone/>
            </a:pPr>
            <a:r>
              <a:rPr lang="en-US" sz="1500" dirty="0"/>
              <a:t>http://www.flickr.com/photos/heartlover1717/4141462290/</a:t>
            </a:r>
            <a:endParaRPr lang="en-US" sz="1500" dirty="0">
              <a:ea typeface="Calibri"/>
              <a:cs typeface="Calibri"/>
            </a:endParaRPr>
          </a:p>
          <a:p>
            <a:pPr>
              <a:buNone/>
            </a:pPr>
            <a:r>
              <a:rPr lang="en-US" sz="1500" dirty="0"/>
              <a:t>http://www.flickr.com/photos/lilomoony/6560430275/</a:t>
            </a:r>
            <a:endParaRPr lang="en-US" sz="1500" dirty="0">
              <a:ea typeface="Calibri"/>
              <a:cs typeface="Calibri"/>
            </a:endParaRPr>
          </a:p>
          <a:p>
            <a:pPr>
              <a:buNone/>
            </a:pPr>
            <a:r>
              <a:rPr lang="en-US" sz="1500" dirty="0"/>
              <a:t>http://diglib.library.vanderbilt.edu/act-imagelink.pl?RC=48298</a:t>
            </a:r>
            <a:endParaRPr lang="en-US" sz="1500" dirty="0">
              <a:ea typeface="Calibri"/>
              <a:cs typeface="Calibri"/>
            </a:endParaRPr>
          </a:p>
          <a:p>
            <a:pPr>
              <a:buNone/>
            </a:pPr>
            <a:r>
              <a:rPr lang="en-US" sz="1500" dirty="0"/>
              <a:t>https://commons.wikimedia.org/wiki/File:Four_Men_Kneeling_before_God_-_Google_Art_Project.jpg</a:t>
            </a:r>
            <a:endParaRPr lang="en-US" sz="1500" dirty="0">
              <a:ea typeface="Calibri"/>
              <a:cs typeface="Calibri"/>
            </a:endParaRPr>
          </a:p>
          <a:p>
            <a:pPr>
              <a:buNone/>
            </a:pPr>
            <a:r>
              <a:rPr lang="en-US" sz="1500" dirty="0"/>
              <a:t>https://commons.wikimedia.org/wiki/File:El_Greco_-_The_Veil_of_St_Veronica_-_WGA10461.jpg</a:t>
            </a:r>
            <a:endParaRPr lang="en-US" sz="1500" dirty="0">
              <a:ea typeface="Calibri"/>
              <a:cs typeface="Calibri"/>
            </a:endParaRPr>
          </a:p>
          <a:p>
            <a:pPr>
              <a:buNone/>
            </a:pPr>
            <a:r>
              <a:rPr lang="en-US" sz="1500" dirty="0"/>
              <a:t>http://www.flickr.com/photos/apmethodist/1678695596/</a:t>
            </a:r>
            <a:endParaRPr lang="en-US" sz="1500" dirty="0">
              <a:ea typeface="Calibri"/>
              <a:cs typeface="Calibri"/>
            </a:endParaRPr>
          </a:p>
          <a:p>
            <a:pPr>
              <a:buNone/>
            </a:pPr>
            <a:r>
              <a:rPr lang="en-US" sz="1500" dirty="0"/>
              <a:t>https://commons.wikimedia.org/wiki/File:Winslow_Homer_-_Shark_fishing.jpg</a:t>
            </a:r>
            <a:endParaRPr lang="en-US" sz="1500" dirty="0">
              <a:ea typeface="Calibri"/>
              <a:cs typeface="Calibri"/>
            </a:endParaRPr>
          </a:p>
          <a:p>
            <a:pPr>
              <a:buNone/>
            </a:pPr>
            <a:r>
              <a:rPr lang="en-US" sz="1500" dirty="0"/>
              <a:t>https://commons.wikimedia.org/wiki/File:Duccio_di_Buoninsegna_-_Calling_of_Peter_and_Andrew_-_WGA06774.jpg</a:t>
            </a:r>
            <a:endParaRPr lang="en-US" sz="1500" dirty="0">
              <a:ea typeface="Calibri"/>
              <a:cs typeface="Calibri"/>
            </a:endParaRPr>
          </a:p>
          <a:p>
            <a:pPr>
              <a:buNone/>
            </a:pPr>
            <a:r>
              <a:rPr lang="en-US" sz="1500" dirty="0"/>
              <a:t>https://commons.wikimedia.org/wiki/File:Brooklyn_Museum_-_The_Calling_of_Saint_James_and_Saint_John_(Vocation_de_Saint_Jacques_et_de_Saint_Jean)_-_James_Tissot_-_overall.jpg</a:t>
            </a:r>
            <a:endParaRPr lang="en-US" sz="1500" dirty="0">
              <a:ea typeface="Calibri"/>
              <a:cs typeface="Calibri"/>
            </a:endParaRPr>
          </a:p>
          <a:p>
            <a:pPr>
              <a:buNone/>
            </a:pPr>
            <a:r>
              <a:rPr lang="en-US" sz="1500" dirty="0"/>
              <a:t>http://www.flickr.com/photos/jburzynski68/6221624293/</a:t>
            </a:r>
            <a:endParaRPr lang="en-US" sz="1500" dirty="0">
              <a:ea typeface="Calibri"/>
              <a:cs typeface="Calibri"/>
            </a:endParaRPr>
          </a:p>
          <a:p>
            <a:pPr>
              <a:buNone/>
            </a:pPr>
            <a:r>
              <a:rPr lang="en-US" sz="1500" dirty="0"/>
              <a:t>http://diglib.library.vanderbilt.edu/act-imagelink.pl?RC=51562</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500" dirty="0">
              <a:ea typeface="Calibri"/>
              <a:cs typeface="Calibri"/>
            </a:endParaRPr>
          </a:p>
          <a:p>
            <a:endParaRPr lang="en-US" sz="1400" dirty="0">
              <a:ea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334001"/>
            <a:ext cx="2819400" cy="1169551"/>
          </a:xfrm>
          <a:prstGeom prst="rect">
            <a:avLst/>
          </a:prstGeom>
          <a:noFill/>
        </p:spPr>
        <p:txBody>
          <a:bodyPr wrap="square" rtlCol="0">
            <a:spAutoFit/>
          </a:bodyPr>
          <a:lstStyle/>
          <a:p>
            <a:pPr algn="ctr"/>
            <a:r>
              <a:rPr lang="en-US" sz="1400" dirty="0">
                <a:solidFill>
                  <a:schemeClr val="tx1">
                    <a:lumMod val="95000"/>
                  </a:schemeClr>
                </a:solidFill>
              </a:rPr>
              <a:t>Light from roof of Cardboard Cathedral</a:t>
            </a:r>
          </a:p>
          <a:p>
            <a:pPr algn="ctr"/>
            <a:endParaRPr lang="en-US" sz="1400" dirty="0">
              <a:solidFill>
                <a:schemeClr val="tx1">
                  <a:lumMod val="95000"/>
                </a:schemeClr>
              </a:solidFill>
            </a:endParaRPr>
          </a:p>
          <a:p>
            <a:pPr algn="ctr"/>
            <a:r>
              <a:rPr lang="en-US" sz="1400" dirty="0">
                <a:solidFill>
                  <a:schemeClr val="tx1">
                    <a:lumMod val="95000"/>
                  </a:schemeClr>
                </a:solidFill>
              </a:rPr>
              <a:t>Shigeru Ban</a:t>
            </a:r>
          </a:p>
          <a:p>
            <a:pPr algn="ctr"/>
            <a:r>
              <a:rPr lang="en-US" sz="1400" dirty="0">
                <a:solidFill>
                  <a:schemeClr val="tx1">
                    <a:lumMod val="95000"/>
                  </a:schemeClr>
                </a:solidFill>
              </a:rPr>
              <a:t>Christchurch, New Zealand</a:t>
            </a:r>
          </a:p>
        </p:txBody>
      </p:sp>
      <p:pic>
        <p:nvPicPr>
          <p:cNvPr id="22530" name="Picture 2" descr="https://upload.wikimedia.org/wikipedia/commons/5/50/Cardboard_Cathedral_lots_of_light.jpg"/>
          <p:cNvPicPr>
            <a:picLocks noChangeAspect="1" noChangeArrowheads="1"/>
          </p:cNvPicPr>
          <p:nvPr/>
        </p:nvPicPr>
        <p:blipFill>
          <a:blip r:embed="rId2" cstate="print"/>
          <a:srcRect/>
          <a:stretch>
            <a:fillRect/>
          </a:stretch>
        </p:blipFill>
        <p:spPr bwMode="auto">
          <a:xfrm>
            <a:off x="4953000" y="-1"/>
            <a:ext cx="4572000" cy="683408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52472"/>
            <a:ext cx="7467600" cy="1200329"/>
          </a:xfrm>
          <a:prstGeom prst="rect">
            <a:avLst/>
          </a:prstGeom>
        </p:spPr>
        <p:txBody>
          <a:bodyPr wrap="square" lIns="91440" tIns="45720" rIns="91440" bIns="45720" anchor="t">
            <a:spAutoFit/>
          </a:bodyPr>
          <a:lstStyle/>
          <a:p>
            <a:r>
              <a:rPr lang="en-US" sz="3600" dirty="0"/>
              <a:t>…those who lived in a land of deep darkness—on them light has shined.</a:t>
            </a:r>
            <a:endParaRPr lang="en-US" sz="3600" dirty="0">
              <a:cs typeface="Arial" pitchFamily="34" charset="0"/>
            </a:endParaRPr>
          </a:p>
        </p:txBody>
      </p:sp>
      <p:sp>
        <p:nvSpPr>
          <p:cNvPr id="3" name="Rectangle 2"/>
          <p:cNvSpPr/>
          <p:nvPr/>
        </p:nvSpPr>
        <p:spPr>
          <a:xfrm>
            <a:off x="6858000" y="40386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9:2b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410201"/>
            <a:ext cx="2209800" cy="738664"/>
          </a:xfrm>
          <a:prstGeom prst="rect">
            <a:avLst/>
          </a:prstGeom>
          <a:noFill/>
        </p:spPr>
        <p:txBody>
          <a:bodyPr wrap="square" rtlCol="0">
            <a:spAutoFit/>
          </a:bodyPr>
          <a:lstStyle/>
          <a:p>
            <a:pPr algn="ctr"/>
            <a:r>
              <a:rPr lang="en-US" sz="1400" dirty="0"/>
              <a:t>La </a:t>
            </a:r>
            <a:r>
              <a:rPr lang="en-US" sz="1400" dirty="0" err="1"/>
              <a:t>Salette</a:t>
            </a:r>
            <a:r>
              <a:rPr lang="en-US" sz="1400" dirty="0"/>
              <a:t> Festival of Light</a:t>
            </a:r>
          </a:p>
          <a:p>
            <a:pPr algn="ctr"/>
            <a:endParaRPr lang="en-US" sz="1400" dirty="0"/>
          </a:p>
          <a:p>
            <a:pPr algn="ctr"/>
            <a:r>
              <a:rPr lang="en-US" sz="1400" dirty="0"/>
              <a:t>Attleboro, MA</a:t>
            </a:r>
            <a:endParaRPr lang="en-US" sz="1400" dirty="0">
              <a:solidFill>
                <a:schemeClr val="tx1">
                  <a:lumMod val="95000"/>
                </a:schemeClr>
              </a:solidFill>
            </a:endParaRPr>
          </a:p>
        </p:txBody>
      </p:sp>
      <p:pic>
        <p:nvPicPr>
          <p:cNvPr id="20482" name="Picture 2" descr="Title: Cristo Es Nuestra Luz&#10;[Click for larger image view]"/>
          <p:cNvPicPr>
            <a:picLocks noChangeAspect="1" noChangeArrowheads="1"/>
          </p:cNvPicPr>
          <p:nvPr/>
        </p:nvPicPr>
        <p:blipFill>
          <a:blip r:embed="rId2" cstate="print"/>
          <a:srcRect/>
          <a:stretch>
            <a:fillRect/>
          </a:stretch>
        </p:blipFill>
        <p:spPr bwMode="auto">
          <a:xfrm>
            <a:off x="4648200" y="0"/>
            <a:ext cx="5146588"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000072"/>
            <a:ext cx="7467600" cy="1200329"/>
          </a:xfrm>
          <a:prstGeom prst="rect">
            <a:avLst/>
          </a:prstGeom>
        </p:spPr>
        <p:txBody>
          <a:bodyPr wrap="square" lIns="91440" tIns="45720" rIns="91440" bIns="45720" anchor="t">
            <a:spAutoFit/>
          </a:bodyPr>
          <a:lstStyle/>
          <a:p>
            <a:r>
              <a:rPr lang="en-US" sz="3600"/>
              <a:t>The L</a:t>
            </a:r>
            <a:r>
              <a:rPr lang="en-US" sz="2800"/>
              <a:t>ORD</a:t>
            </a:r>
            <a:r>
              <a:rPr lang="en-US" sz="3600"/>
              <a:t> is my light and my salvation; </a:t>
            </a:r>
            <a:r>
              <a:rPr lang="en-US" sz="3600" dirty="0"/>
              <a:t>whom shall I fear?</a:t>
            </a:r>
            <a:endParaRPr lang="en-US" sz="3600" dirty="0">
              <a:cs typeface="Arial" pitchFamily="34" charset="0"/>
            </a:endParaRPr>
          </a:p>
        </p:txBody>
      </p:sp>
      <p:sp>
        <p:nvSpPr>
          <p:cNvPr id="3" name="Rectangle 2"/>
          <p:cNvSpPr/>
          <p:nvPr/>
        </p:nvSpPr>
        <p:spPr>
          <a:xfrm>
            <a:off x="6705600" y="3886201"/>
            <a:ext cx="2514600" cy="461665"/>
          </a:xfrm>
          <a:prstGeom prst="rect">
            <a:avLst/>
          </a:prstGeom>
        </p:spPr>
        <p:txBody>
          <a:bodyPr wrap="square">
            <a:spAutoFit/>
          </a:bodyPr>
          <a:lstStyle/>
          <a:p>
            <a:r>
              <a:rPr lang="en-US" sz="2400" dirty="0">
                <a:cs typeface="Arial" pitchFamily="34" charset="0"/>
              </a:rPr>
              <a:t>Psalm 27:1</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257801"/>
            <a:ext cx="2971800" cy="738664"/>
          </a:xfrm>
          <a:prstGeom prst="rect">
            <a:avLst/>
          </a:prstGeom>
          <a:noFill/>
        </p:spPr>
        <p:txBody>
          <a:bodyPr wrap="square" rtlCol="0">
            <a:spAutoFit/>
          </a:bodyPr>
          <a:lstStyle/>
          <a:p>
            <a:pPr algn="ctr"/>
            <a:r>
              <a:rPr lang="en-US" sz="1400" dirty="0"/>
              <a:t>Poster on Wall in Williamsburg</a:t>
            </a:r>
          </a:p>
          <a:p>
            <a:pPr algn="ctr"/>
            <a:endParaRPr lang="en-US" sz="1400" dirty="0">
              <a:solidFill>
                <a:schemeClr val="tx1">
                  <a:lumMod val="95000"/>
                </a:schemeClr>
              </a:solidFill>
            </a:endParaRPr>
          </a:p>
          <a:p>
            <a:pPr algn="ctr"/>
            <a:r>
              <a:rPr lang="en-US" sz="1400" dirty="0">
                <a:solidFill>
                  <a:schemeClr val="tx1">
                    <a:lumMod val="95000"/>
                  </a:schemeClr>
                </a:solidFill>
              </a:rPr>
              <a:t>Brooklyn, New York</a:t>
            </a:r>
          </a:p>
        </p:txBody>
      </p:sp>
      <p:pic>
        <p:nvPicPr>
          <p:cNvPr id="18434" name="Picture 2" descr="Title: We Are the Children of Light&#10;[Click for larger image view]"/>
          <p:cNvPicPr>
            <a:picLocks noChangeAspect="1" noChangeArrowheads="1"/>
          </p:cNvPicPr>
          <p:nvPr/>
        </p:nvPicPr>
        <p:blipFill>
          <a:blip r:embed="rId2" cstate="print">
            <a:lum contrast="20000"/>
          </a:blip>
          <a:srcRect/>
          <a:stretch>
            <a:fillRect/>
          </a:stretch>
        </p:blipFill>
        <p:spPr bwMode="auto">
          <a:xfrm>
            <a:off x="4953000" y="416134"/>
            <a:ext cx="5257800" cy="606086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52472"/>
            <a:ext cx="7467600" cy="1200329"/>
          </a:xfrm>
          <a:prstGeom prst="rect">
            <a:avLst/>
          </a:prstGeom>
        </p:spPr>
        <p:txBody>
          <a:bodyPr wrap="square" lIns="91440" tIns="45720" rIns="91440" bIns="45720" anchor="t">
            <a:spAutoFit/>
          </a:bodyPr>
          <a:lstStyle/>
          <a:p>
            <a:r>
              <a:rPr lang="en-US" sz="3600" dirty="0"/>
              <a:t>One thing I asked of the L</a:t>
            </a:r>
            <a:r>
              <a:rPr lang="en-US" sz="2800" dirty="0"/>
              <a:t>ORD</a:t>
            </a:r>
            <a:r>
              <a:rPr lang="en-US" sz="3600" dirty="0"/>
              <a:t>; </a:t>
            </a:r>
            <a:endParaRPr lang="en-US" sz="3600" dirty="0">
              <a:cs typeface="Arial" pitchFamily="34" charset="0"/>
            </a:endParaRPr>
          </a:p>
          <a:p>
            <a:r>
              <a:rPr lang="en-US" sz="3600" dirty="0"/>
              <a:t>…to behold the beauty of the L</a:t>
            </a:r>
            <a:r>
              <a:rPr lang="en-US" sz="2800" dirty="0"/>
              <a:t>ORD</a:t>
            </a:r>
            <a:r>
              <a:rPr lang="en-US" sz="3600" dirty="0"/>
              <a:t>…</a:t>
            </a:r>
            <a:endParaRPr lang="en-US" sz="3600" dirty="0">
              <a:ea typeface="Calibri"/>
              <a:cs typeface="Arial" pitchFamily="34" charset="0"/>
            </a:endParaRPr>
          </a:p>
        </p:txBody>
      </p:sp>
      <p:sp>
        <p:nvSpPr>
          <p:cNvPr id="3" name="Rectangle 2"/>
          <p:cNvSpPr/>
          <p:nvPr/>
        </p:nvSpPr>
        <p:spPr>
          <a:xfrm>
            <a:off x="6858000" y="4114801"/>
            <a:ext cx="2514600" cy="461665"/>
          </a:xfrm>
          <a:prstGeom prst="rect">
            <a:avLst/>
          </a:prstGeom>
        </p:spPr>
        <p:txBody>
          <a:bodyPr wrap="square" lIns="91440" tIns="45720" rIns="91440" bIns="45720" anchor="t">
            <a:spAutoFit/>
          </a:bodyPr>
          <a:lstStyle/>
          <a:p>
            <a:r>
              <a:rPr lang="en-US" sz="2400" dirty="0">
                <a:cs typeface="Arial"/>
              </a:rPr>
              <a:t>Psalm 27:4b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629870"/>
            <a:ext cx="2667000" cy="738664"/>
          </a:xfrm>
          <a:prstGeom prst="rect">
            <a:avLst/>
          </a:prstGeom>
          <a:noFill/>
        </p:spPr>
        <p:txBody>
          <a:bodyPr wrap="square" rtlCol="0">
            <a:spAutoFit/>
          </a:bodyPr>
          <a:lstStyle/>
          <a:p>
            <a:pPr algn="ctr"/>
            <a:r>
              <a:rPr lang="en-US" sz="1400" dirty="0">
                <a:solidFill>
                  <a:schemeClr val="tx1">
                    <a:lumMod val="95000"/>
                  </a:schemeClr>
                </a:solidFill>
              </a:rPr>
              <a:t>Christ at Table</a:t>
            </a:r>
          </a:p>
          <a:p>
            <a:pPr algn="ctr"/>
            <a:endParaRPr lang="en-US" sz="1400" dirty="0">
              <a:solidFill>
                <a:schemeClr val="tx1">
                  <a:lumMod val="95000"/>
                </a:schemeClr>
              </a:solidFill>
            </a:endParaRPr>
          </a:p>
          <a:p>
            <a:pPr algn="ctr"/>
            <a:r>
              <a:rPr lang="en-US" sz="1400" dirty="0">
                <a:solidFill>
                  <a:schemeClr val="tx1">
                    <a:lumMod val="95000"/>
                  </a:schemeClr>
                </a:solidFill>
              </a:rPr>
              <a:t>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38914" name="Picture 2" descr="Title: Detail of Jesus from the Lord's Supper&#10;[Click for smaller image view]"/>
          <p:cNvPicPr>
            <a:picLocks noChangeAspect="1" noChangeArrowheads="1"/>
          </p:cNvPicPr>
          <p:nvPr/>
        </p:nvPicPr>
        <p:blipFill>
          <a:blip r:embed="rId2" cstate="print">
            <a:lum contrast="10000"/>
          </a:blip>
          <a:srcRect/>
          <a:stretch>
            <a:fillRect/>
          </a:stretch>
        </p:blipFill>
        <p:spPr bwMode="auto">
          <a:xfrm>
            <a:off x="5173816" y="0"/>
            <a:ext cx="4546052"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2094</TotalTime>
  <Words>756</Words>
  <Application>Microsoft Office PowerPoint</Application>
  <PresentationFormat>Widescreen</PresentationFormat>
  <Paragraphs>77</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Third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212</cp:revision>
  <dcterms:created xsi:type="dcterms:W3CDTF">2016-08-27T18:10:26Z</dcterms:created>
  <dcterms:modified xsi:type="dcterms:W3CDTF">2025-10-21T14:17:37Z</dcterms:modified>
</cp:coreProperties>
</file>