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2"/>
  </p:notesMasterIdLst>
  <p:sldIdLst>
    <p:sldId id="256" r:id="rId2"/>
    <p:sldId id="282" r:id="rId3"/>
    <p:sldId id="382" r:id="rId4"/>
    <p:sldId id="383" r:id="rId5"/>
    <p:sldId id="384" r:id="rId6"/>
    <p:sldId id="385" r:id="rId7"/>
    <p:sldId id="386" r:id="rId8"/>
    <p:sldId id="405" r:id="rId9"/>
    <p:sldId id="406" r:id="rId10"/>
    <p:sldId id="407" r:id="rId11"/>
    <p:sldId id="408" r:id="rId12"/>
    <p:sldId id="409" r:id="rId13"/>
    <p:sldId id="410" r:id="rId14"/>
    <p:sldId id="413" r:id="rId15"/>
    <p:sldId id="414" r:id="rId16"/>
    <p:sldId id="415" r:id="rId17"/>
    <p:sldId id="416" r:id="rId18"/>
    <p:sldId id="417" r:id="rId19"/>
    <p:sldId id="418" r:id="rId20"/>
    <p:sldId id="42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6729B"/>
    <a:srgbClr val="F4C2A5"/>
    <a:srgbClr val="C78957"/>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D27379-6A36-44A7-BB6C-458C19ECB86B}" v="33" dt="2025-09-25T14:46:09.7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60" autoAdjust="0"/>
    <p:restoredTop sz="94694"/>
  </p:normalViewPr>
  <p:slideViewPr>
    <p:cSldViewPr>
      <p:cViewPr varScale="1">
        <p:scale>
          <a:sx n="59" d="100"/>
          <a:sy n="59" d="100"/>
        </p:scale>
        <p:origin x="984"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w, Charlotte Yuh" userId="39ec65eb-3e63-4f4d-bf54-c26d765b8edb" providerId="ADAL" clId="{0ED27379-6A36-44A7-BB6C-458C19ECB86B}"/>
    <pc:docChg chg="undo redo custSel addSld delSld modSld">
      <pc:chgData name="Lew, Charlotte Yuh" userId="39ec65eb-3e63-4f4d-bf54-c26d765b8edb" providerId="ADAL" clId="{0ED27379-6A36-44A7-BB6C-458C19ECB86B}" dt="2025-09-25T16:09:28.805" v="183" actId="6549"/>
      <pc:docMkLst>
        <pc:docMk/>
      </pc:docMkLst>
      <pc:sldChg chg="addSp delSp modSp del mod">
        <pc:chgData name="Lew, Charlotte Yuh" userId="39ec65eb-3e63-4f4d-bf54-c26d765b8edb" providerId="ADAL" clId="{0ED27379-6A36-44A7-BB6C-458C19ECB86B}" dt="2025-09-25T14:50:34.442" v="182" actId="2696"/>
        <pc:sldMkLst>
          <pc:docMk/>
          <pc:sldMk cId="0" sldId="297"/>
        </pc:sldMkLst>
        <pc:spChg chg="mod">
          <ac:chgData name="Lew, Charlotte Yuh" userId="39ec65eb-3e63-4f4d-bf54-c26d765b8edb" providerId="ADAL" clId="{0ED27379-6A36-44A7-BB6C-458C19ECB86B}" dt="2025-09-25T14:20:58.798" v="26" actId="20577"/>
          <ac:spMkLst>
            <pc:docMk/>
            <pc:sldMk cId="0" sldId="297"/>
            <ac:spMk id="3" creationId="{00000000-0000-0000-0000-000000000000}"/>
          </ac:spMkLst>
        </pc:spChg>
        <pc:spChg chg="add mod">
          <ac:chgData name="Lew, Charlotte Yuh" userId="39ec65eb-3e63-4f4d-bf54-c26d765b8edb" providerId="ADAL" clId="{0ED27379-6A36-44A7-BB6C-458C19ECB86B}" dt="2025-09-25T14:21:00.199" v="27"/>
          <ac:spMkLst>
            <pc:docMk/>
            <pc:sldMk cId="0" sldId="297"/>
            <ac:spMk id="5" creationId="{9AA9A5F2-D232-70F5-05BE-F51566C6B60E}"/>
          </ac:spMkLst>
        </pc:spChg>
        <pc:graphicFrameChg chg="add del mod">
          <ac:chgData name="Lew, Charlotte Yuh" userId="39ec65eb-3e63-4f4d-bf54-c26d765b8edb" providerId="ADAL" clId="{0ED27379-6A36-44A7-BB6C-458C19ECB86B}" dt="2025-09-25T14:21:13.135" v="28" actId="21"/>
          <ac:graphicFrameMkLst>
            <pc:docMk/>
            <pc:sldMk cId="0" sldId="297"/>
            <ac:graphicFrameMk id="4" creationId="{EDFAEFB0-EE75-88B9-B9BA-65B1961CFBB0}"/>
          </ac:graphicFrameMkLst>
        </pc:graphicFrameChg>
      </pc:sldChg>
      <pc:sldChg chg="modSp mod">
        <pc:chgData name="Lew, Charlotte Yuh" userId="39ec65eb-3e63-4f4d-bf54-c26d765b8edb" providerId="ADAL" clId="{0ED27379-6A36-44A7-BB6C-458C19ECB86B}" dt="2025-09-24T20:45:00.161" v="2" actId="20577"/>
        <pc:sldMkLst>
          <pc:docMk/>
          <pc:sldMk cId="0" sldId="385"/>
        </pc:sldMkLst>
        <pc:spChg chg="mod">
          <ac:chgData name="Lew, Charlotte Yuh" userId="39ec65eb-3e63-4f4d-bf54-c26d765b8edb" providerId="ADAL" clId="{0ED27379-6A36-44A7-BB6C-458C19ECB86B}" dt="2025-09-24T20:45:00.161" v="2" actId="20577"/>
          <ac:spMkLst>
            <pc:docMk/>
            <pc:sldMk cId="0" sldId="385"/>
            <ac:spMk id="4" creationId="{2EE6C8BF-9F41-EFB1-C6CC-D12312B89E81}"/>
          </ac:spMkLst>
        </pc:spChg>
      </pc:sldChg>
      <pc:sldChg chg="modSp mod">
        <pc:chgData name="Lew, Charlotte Yuh" userId="39ec65eb-3e63-4f4d-bf54-c26d765b8edb" providerId="ADAL" clId="{0ED27379-6A36-44A7-BB6C-458C19ECB86B}" dt="2025-09-24T20:46:00.529" v="25" actId="20577"/>
        <pc:sldMkLst>
          <pc:docMk/>
          <pc:sldMk cId="497604611" sldId="409"/>
        </pc:sldMkLst>
        <pc:spChg chg="mod">
          <ac:chgData name="Lew, Charlotte Yuh" userId="39ec65eb-3e63-4f4d-bf54-c26d765b8edb" providerId="ADAL" clId="{0ED27379-6A36-44A7-BB6C-458C19ECB86B}" dt="2025-09-24T20:46:00.529" v="25" actId="20577"/>
          <ac:spMkLst>
            <pc:docMk/>
            <pc:sldMk cId="497604611" sldId="409"/>
            <ac:spMk id="5" creationId="{00000000-0000-0000-0000-000000000000}"/>
          </ac:spMkLst>
        </pc:spChg>
      </pc:sldChg>
      <pc:sldChg chg="modSp mod">
        <pc:chgData name="Lew, Charlotte Yuh" userId="39ec65eb-3e63-4f4d-bf54-c26d765b8edb" providerId="ADAL" clId="{0ED27379-6A36-44A7-BB6C-458C19ECB86B}" dt="2025-09-24T20:45:44.736" v="14" actId="20577"/>
        <pc:sldMkLst>
          <pc:docMk/>
          <pc:sldMk cId="1275018254" sldId="413"/>
        </pc:sldMkLst>
        <pc:spChg chg="mod">
          <ac:chgData name="Lew, Charlotte Yuh" userId="39ec65eb-3e63-4f4d-bf54-c26d765b8edb" providerId="ADAL" clId="{0ED27379-6A36-44A7-BB6C-458C19ECB86B}" dt="2025-09-24T20:45:44.736" v="14" actId="20577"/>
          <ac:spMkLst>
            <pc:docMk/>
            <pc:sldMk cId="1275018254" sldId="413"/>
            <ac:spMk id="5" creationId="{00000000-0000-0000-0000-000000000000}"/>
          </ac:spMkLst>
        </pc:spChg>
      </pc:sldChg>
      <pc:sldChg chg="new del">
        <pc:chgData name="Lew, Charlotte Yuh" userId="39ec65eb-3e63-4f4d-bf54-c26d765b8edb" providerId="ADAL" clId="{0ED27379-6A36-44A7-BB6C-458C19ECB86B}" dt="2025-09-25T14:46:49.630" v="161" actId="2696"/>
        <pc:sldMkLst>
          <pc:docMk/>
          <pc:sldMk cId="2764564267" sldId="419"/>
        </pc:sldMkLst>
      </pc:sldChg>
      <pc:sldChg chg="addSp delSp modSp new mod">
        <pc:chgData name="Lew, Charlotte Yuh" userId="39ec65eb-3e63-4f4d-bf54-c26d765b8edb" providerId="ADAL" clId="{0ED27379-6A36-44A7-BB6C-458C19ECB86B}" dt="2025-09-25T16:09:28.805" v="183" actId="6549"/>
        <pc:sldMkLst>
          <pc:docMk/>
          <pc:sldMk cId="2029303381" sldId="420"/>
        </pc:sldMkLst>
        <pc:spChg chg="add del mod">
          <ac:chgData name="Lew, Charlotte Yuh" userId="39ec65eb-3e63-4f4d-bf54-c26d765b8edb" providerId="ADAL" clId="{0ED27379-6A36-44A7-BB6C-458C19ECB86B}" dt="2025-09-25T14:21:54.600" v="35"/>
          <ac:spMkLst>
            <pc:docMk/>
            <pc:sldMk cId="2029303381" sldId="420"/>
            <ac:spMk id="2" creationId="{BC1881E9-54FB-EA40-D77F-343DF0408C86}"/>
          </ac:spMkLst>
        </pc:spChg>
        <pc:spChg chg="add del mod">
          <ac:chgData name="Lew, Charlotte Yuh" userId="39ec65eb-3e63-4f4d-bf54-c26d765b8edb" providerId="ADAL" clId="{0ED27379-6A36-44A7-BB6C-458C19ECB86B}" dt="2025-09-25T14:22:03.368" v="39"/>
          <ac:spMkLst>
            <pc:docMk/>
            <pc:sldMk cId="2029303381" sldId="420"/>
            <ac:spMk id="3" creationId="{CBBF50D2-F1CD-72CD-FC47-A7E979F47E8E}"/>
          </ac:spMkLst>
        </pc:spChg>
        <pc:spChg chg="add del mod">
          <ac:chgData name="Lew, Charlotte Yuh" userId="39ec65eb-3e63-4f4d-bf54-c26d765b8edb" providerId="ADAL" clId="{0ED27379-6A36-44A7-BB6C-458C19ECB86B}" dt="2025-09-25T14:22:16.695" v="44"/>
          <ac:spMkLst>
            <pc:docMk/>
            <pc:sldMk cId="2029303381" sldId="420"/>
            <ac:spMk id="4" creationId="{4CC61E77-3672-4835-6568-B090E50D2ACC}"/>
          </ac:spMkLst>
        </pc:spChg>
        <pc:spChg chg="add del mod">
          <ac:chgData name="Lew, Charlotte Yuh" userId="39ec65eb-3e63-4f4d-bf54-c26d765b8edb" providerId="ADAL" clId="{0ED27379-6A36-44A7-BB6C-458C19ECB86B}" dt="2025-09-25T14:22:16.697" v="46"/>
          <ac:spMkLst>
            <pc:docMk/>
            <pc:sldMk cId="2029303381" sldId="420"/>
            <ac:spMk id="5" creationId="{04DE99DF-1166-CE3C-C2C5-0A7C4735CB2D}"/>
          </ac:spMkLst>
        </pc:spChg>
        <pc:spChg chg="add mod">
          <ac:chgData name="Lew, Charlotte Yuh" userId="39ec65eb-3e63-4f4d-bf54-c26d765b8edb" providerId="ADAL" clId="{0ED27379-6A36-44A7-BB6C-458C19ECB86B}" dt="2025-09-25T16:09:28.805" v="183" actId="6549"/>
          <ac:spMkLst>
            <pc:docMk/>
            <pc:sldMk cId="2029303381" sldId="420"/>
            <ac:spMk id="6" creationId="{81D3289C-2497-46BB-08A0-EE12C056206B}"/>
          </ac:spMkLst>
        </pc:spChg>
        <pc:spChg chg="add mod">
          <ac:chgData name="Lew, Charlotte Yuh" userId="39ec65eb-3e63-4f4d-bf54-c26d765b8edb" providerId="ADAL" clId="{0ED27379-6A36-44A7-BB6C-458C19ECB86B}" dt="2025-09-25T14:24:24.838" v="54"/>
          <ac:spMkLst>
            <pc:docMk/>
            <pc:sldMk cId="2029303381" sldId="420"/>
            <ac:spMk id="8" creationId="{9AA47A75-2423-21A6-C3B6-5CA3EA445E99}"/>
          </ac:spMkLst>
        </pc:spChg>
        <pc:spChg chg="add del">
          <ac:chgData name="Lew, Charlotte Yuh" userId="39ec65eb-3e63-4f4d-bf54-c26d765b8edb" providerId="ADAL" clId="{0ED27379-6A36-44A7-BB6C-458C19ECB86B}" dt="2025-09-25T14:28:15.803" v="70" actId="22"/>
          <ac:spMkLst>
            <pc:docMk/>
            <pc:sldMk cId="2029303381" sldId="420"/>
            <ac:spMk id="10" creationId="{3FAD0718-F822-FCD3-2806-FBAFBEC7A2BF}"/>
          </ac:spMkLst>
        </pc:spChg>
        <pc:graphicFrameChg chg="add mod">
          <ac:chgData name="Lew, Charlotte Yuh" userId="39ec65eb-3e63-4f4d-bf54-c26d765b8edb" providerId="ADAL" clId="{0ED27379-6A36-44A7-BB6C-458C19ECB86B}" dt="2025-09-25T14:23:25.936" v="53"/>
          <ac:graphicFrameMkLst>
            <pc:docMk/>
            <pc:sldMk cId="2029303381" sldId="420"/>
            <ac:graphicFrameMk id="7" creationId="{0DF19D4A-4562-04A6-6A90-BC904D54652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16</a:t>
            </a:fld>
            <a:endParaRPr lang="en-US"/>
          </a:p>
        </p:txBody>
      </p:sp>
    </p:spTree>
    <p:extLst>
      <p:ext uri="{BB962C8B-B14F-4D97-AF65-F5344CB8AC3E}">
        <p14:creationId xmlns:p14="http://schemas.microsoft.com/office/powerpoint/2010/main" val="2598120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s://diglib.library.vanderbilt.edu/act-imagelink.pl?RC=55881"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93455" y="1502209"/>
            <a:ext cx="8458200" cy="1470025"/>
          </a:xfrm>
        </p:spPr>
        <p:txBody>
          <a:bodyPr>
            <a:noAutofit/>
          </a:bodyPr>
          <a:lstStyle/>
          <a:p>
            <a:r>
              <a:rPr lang="en-US" sz="9600" dirty="0"/>
              <a:t>Thanksgiving Day</a:t>
            </a:r>
          </a:p>
        </p:txBody>
      </p:sp>
      <p:sp>
        <p:nvSpPr>
          <p:cNvPr id="3" name="Subtitle 2"/>
          <p:cNvSpPr>
            <a:spLocks noGrp="1"/>
          </p:cNvSpPr>
          <p:nvPr>
            <p:ph type="subTitle" idx="1"/>
          </p:nvPr>
        </p:nvSpPr>
        <p:spPr>
          <a:xfrm>
            <a:off x="2922155" y="3886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1" y="5903894"/>
            <a:ext cx="9143999" cy="954107"/>
          </a:xfrm>
          <a:prstGeom prst="rect">
            <a:avLst/>
          </a:prstGeom>
          <a:solidFill>
            <a:srgbClr val="56729B">
              <a:alpha val="65000"/>
            </a:srgbClr>
          </a:solidFill>
        </p:spPr>
        <p:txBody>
          <a:bodyPr wrap="square">
            <a:spAutoFit/>
          </a:bodyPr>
          <a:lstStyle/>
          <a:p>
            <a:pPr algn="ctr"/>
            <a:r>
              <a:rPr lang="en-US" sz="2800" dirty="0"/>
              <a:t>Deuteronomy 8:7-18 and Psalm 65  •  2 Corinthians 9:6-15  Luke 17:11-19</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057400"/>
            <a:ext cx="8001000" cy="1200329"/>
          </a:xfrm>
          <a:prstGeom prst="rect">
            <a:avLst/>
          </a:prstGeom>
        </p:spPr>
        <p:txBody>
          <a:bodyPr wrap="square" lIns="91440" tIns="45720" rIns="91440" bIns="45720" anchor="t">
            <a:spAutoFit/>
          </a:bodyPr>
          <a:lstStyle/>
          <a:p>
            <a:r>
              <a:rPr lang="en-US" sz="3600" dirty="0"/>
              <a:t>The pastures of the wilderness overflow;</a:t>
            </a:r>
            <a:br>
              <a:rPr lang="en-US" sz="3600" dirty="0"/>
            </a:br>
            <a:r>
              <a:rPr lang="en-US" sz="3600" dirty="0"/>
              <a:t>the hills gird themselves with joy;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65:12</a:t>
            </a:r>
          </a:p>
        </p:txBody>
      </p:sp>
    </p:spTree>
    <p:extLst>
      <p:ext uri="{BB962C8B-B14F-4D97-AF65-F5344CB8AC3E}">
        <p14:creationId xmlns:p14="http://schemas.microsoft.com/office/powerpoint/2010/main" val="3005013456"/>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486400" y="5638800"/>
            <a:ext cx="8763000" cy="738664"/>
          </a:xfrm>
          <a:prstGeom prst="rect">
            <a:avLst/>
          </a:prstGeom>
          <a:noFill/>
        </p:spPr>
        <p:txBody>
          <a:bodyPr wrap="square" rtlCol="0">
            <a:spAutoFit/>
          </a:bodyPr>
          <a:lstStyle/>
          <a:p>
            <a:pPr algn="ctr"/>
            <a:r>
              <a:rPr lang="en-US" sz="1400" dirty="0"/>
              <a:t>Scene from Labors of the Month, August    </a:t>
            </a:r>
          </a:p>
          <a:p>
            <a:pPr algn="ctr"/>
            <a:r>
              <a:rPr lang="en-US" sz="1400" dirty="0"/>
              <a:t>Manuscript illumination </a:t>
            </a:r>
          </a:p>
          <a:p>
            <a:pPr algn="ctr"/>
            <a:r>
              <a:rPr lang="en-US" sz="1400" dirty="0" err="1"/>
              <a:t>Zentralbibliothek</a:t>
            </a:r>
            <a:r>
              <a:rPr lang="en-US" sz="1400" dirty="0"/>
              <a:t>, Zurich</a:t>
            </a:r>
          </a:p>
        </p:txBody>
      </p:sp>
      <p:pic>
        <p:nvPicPr>
          <p:cNvPr id="5" name="Picture 4" descr="A painting of two people harvesting wheat&#10;&#10;AI-generated content may be incorrect.">
            <a:extLst>
              <a:ext uri="{FF2B5EF4-FFF2-40B4-BE49-F238E27FC236}">
                <a16:creationId xmlns:a16="http://schemas.microsoft.com/office/drawing/2014/main" id="{2F59BE12-B1E4-4553-0411-EEEEA44B7A70}"/>
              </a:ext>
            </a:extLst>
          </p:cNvPr>
          <p:cNvPicPr>
            <a:picLocks noChangeAspect="1"/>
          </p:cNvPicPr>
          <p:nvPr/>
        </p:nvPicPr>
        <p:blipFill>
          <a:blip r:embed="rId2"/>
          <a:stretch>
            <a:fillRect/>
          </a:stretch>
        </p:blipFill>
        <p:spPr>
          <a:xfrm>
            <a:off x="1752600" y="129064"/>
            <a:ext cx="5486400" cy="6248400"/>
          </a:xfrm>
          <a:prstGeom prst="rect">
            <a:avLst/>
          </a:prstGeom>
        </p:spPr>
      </p:pic>
    </p:spTree>
    <p:extLst>
      <p:ext uri="{BB962C8B-B14F-4D97-AF65-F5344CB8AC3E}">
        <p14:creationId xmlns:p14="http://schemas.microsoft.com/office/powerpoint/2010/main" val="1144785618"/>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0" y="5253335"/>
            <a:ext cx="3352800" cy="461665"/>
          </a:xfrm>
          <a:prstGeom prst="rect">
            <a:avLst/>
          </a:prstGeom>
          <a:noFill/>
        </p:spPr>
        <p:txBody>
          <a:bodyPr wrap="square" rtlCol="0">
            <a:spAutoFit/>
          </a:bodyPr>
          <a:lstStyle/>
          <a:p>
            <a:pPr algn="ctr"/>
            <a:r>
              <a:rPr lang="en-US" sz="2400" dirty="0">
                <a:solidFill>
                  <a:schemeClr val="tx1">
                    <a:lumMod val="95000"/>
                  </a:schemeClr>
                </a:solidFill>
              </a:rPr>
              <a:t>2 Corinthians 9:10</a:t>
            </a:r>
          </a:p>
        </p:txBody>
      </p:sp>
      <p:sp>
        <p:nvSpPr>
          <p:cNvPr id="3" name="TextBox 2">
            <a:extLst>
              <a:ext uri="{FF2B5EF4-FFF2-40B4-BE49-F238E27FC236}">
                <a16:creationId xmlns:a16="http://schemas.microsoft.com/office/drawing/2014/main" id="{1DA1DD54-2396-D67A-E071-4A60DB360B9B}"/>
              </a:ext>
            </a:extLst>
          </p:cNvPr>
          <p:cNvSpPr txBox="1"/>
          <p:nvPr/>
        </p:nvSpPr>
        <p:spPr>
          <a:xfrm>
            <a:off x="2476500" y="1143000"/>
            <a:ext cx="7239000" cy="2862322"/>
          </a:xfrm>
          <a:prstGeom prst="rect">
            <a:avLst/>
          </a:prstGeom>
          <a:noFill/>
        </p:spPr>
        <p:txBody>
          <a:bodyPr wrap="square" rtlCol="0">
            <a:spAutoFit/>
          </a:bodyPr>
          <a:lstStyle/>
          <a:p>
            <a:r>
              <a:rPr lang="en-US" sz="3600" dirty="0"/>
              <a:t>He who supplies seed to the </a:t>
            </a:r>
            <a:r>
              <a:rPr lang="en-US" sz="3600" dirty="0" err="1"/>
              <a:t>sower</a:t>
            </a:r>
            <a:r>
              <a:rPr lang="en-US" sz="3600" dirty="0"/>
              <a:t> and bread for food will supply and multiply your seed for sowing and increase the harvest of your righteousness.</a:t>
            </a:r>
          </a:p>
        </p:txBody>
      </p:sp>
    </p:spTree>
    <p:extLst>
      <p:ext uri="{BB962C8B-B14F-4D97-AF65-F5344CB8AC3E}">
        <p14:creationId xmlns:p14="http://schemas.microsoft.com/office/powerpoint/2010/main" val="497604611"/>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Sowing Seed  --  Unidentified church sculpture, Taiwan</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90800" y="840303"/>
            <a:ext cx="6731000" cy="5048250"/>
          </a:xfrm>
          <a:prstGeom prst="rect">
            <a:avLst/>
          </a:prstGeom>
        </p:spPr>
      </p:pic>
    </p:spTree>
    <p:extLst>
      <p:ext uri="{BB962C8B-B14F-4D97-AF65-F5344CB8AC3E}">
        <p14:creationId xmlns:p14="http://schemas.microsoft.com/office/powerpoint/2010/main" val="964259641"/>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959738"/>
            <a:ext cx="8991600" cy="2308324"/>
          </a:xfrm>
          <a:prstGeom prst="rect">
            <a:avLst/>
          </a:prstGeom>
        </p:spPr>
        <p:txBody>
          <a:bodyPr wrap="square" lIns="91440" tIns="45720" rIns="91440" bIns="45720" anchor="t">
            <a:spAutoFit/>
          </a:bodyPr>
          <a:lstStyle/>
          <a:p>
            <a:r>
              <a:rPr lang="en-US" sz="3600" dirty="0"/>
              <a:t>And God is able to provide you with every blessing</a:t>
            </a:r>
            <a:r>
              <a:rPr lang="en-US" sz="3600" baseline="30000" dirty="0"/>
              <a:t> </a:t>
            </a:r>
            <a:r>
              <a:rPr lang="en-US" sz="3600" dirty="0"/>
              <a:t>in abundance, so that by always having enough of everything, you may share abundantly in every good work.</a:t>
            </a:r>
            <a:endParaRPr lang="en-US" sz="3600" dirty="0">
              <a:cs typeface="Arial" pitchFamily="34" charset="0"/>
            </a:endParaRPr>
          </a:p>
        </p:txBody>
      </p:sp>
      <p:sp>
        <p:nvSpPr>
          <p:cNvPr id="5" name="TextBox 4"/>
          <p:cNvSpPr txBox="1"/>
          <p:nvPr/>
        </p:nvSpPr>
        <p:spPr>
          <a:xfrm>
            <a:off x="6629400" y="4953000"/>
            <a:ext cx="3352800" cy="461665"/>
          </a:xfrm>
          <a:prstGeom prst="rect">
            <a:avLst/>
          </a:prstGeom>
          <a:noFill/>
        </p:spPr>
        <p:txBody>
          <a:bodyPr wrap="square" rtlCol="0">
            <a:spAutoFit/>
          </a:bodyPr>
          <a:lstStyle/>
          <a:p>
            <a:pPr algn="ctr"/>
            <a:r>
              <a:rPr lang="en-US" sz="2400" dirty="0">
                <a:solidFill>
                  <a:schemeClr val="tx1">
                    <a:lumMod val="95000"/>
                  </a:schemeClr>
                </a:solidFill>
              </a:rPr>
              <a:t>2 Corinthians 9:8</a:t>
            </a:r>
          </a:p>
        </p:txBody>
      </p:sp>
    </p:spTree>
    <p:extLst>
      <p:ext uri="{BB962C8B-B14F-4D97-AF65-F5344CB8AC3E}">
        <p14:creationId xmlns:p14="http://schemas.microsoft.com/office/powerpoint/2010/main" val="1275018254"/>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Parable of the Sower  --  JESUS </a:t>
            </a:r>
            <a:r>
              <a:rPr lang="en-US" sz="1400" dirty="0" err="1">
                <a:solidFill>
                  <a:schemeClr val="tx1">
                    <a:lumMod val="95000"/>
                  </a:schemeClr>
                </a:solidFill>
              </a:rPr>
              <a:t>MAFA</a:t>
            </a:r>
            <a:r>
              <a:rPr lang="en-US" sz="14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524000" y="76201"/>
            <a:ext cx="9144000" cy="6113417"/>
          </a:xfrm>
          <a:prstGeom prst="rect">
            <a:avLst/>
          </a:prstGeom>
        </p:spPr>
      </p:pic>
    </p:spTree>
    <p:extLst>
      <p:ext uri="{BB962C8B-B14F-4D97-AF65-F5344CB8AC3E}">
        <p14:creationId xmlns:p14="http://schemas.microsoft.com/office/powerpoint/2010/main" val="2636319595"/>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1371600"/>
            <a:ext cx="8382000" cy="1200329"/>
          </a:xfrm>
          <a:prstGeom prst="rect">
            <a:avLst/>
          </a:prstGeom>
        </p:spPr>
        <p:txBody>
          <a:bodyPr wrap="square" lIns="91440" tIns="45720" rIns="91440" bIns="45720" anchor="t">
            <a:spAutoFit/>
          </a:bodyPr>
          <a:lstStyle/>
          <a:p>
            <a:r>
              <a:rPr lang="en-US" sz="3600" dirty="0"/>
              <a:t>Ten men with a skin disease called out, saying, “Jesus, Master, have mercy on us!”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17: 12a, 13</a:t>
            </a:r>
          </a:p>
        </p:txBody>
      </p:sp>
    </p:spTree>
    <p:extLst>
      <p:ext uri="{BB962C8B-B14F-4D97-AF65-F5344CB8AC3E}">
        <p14:creationId xmlns:p14="http://schemas.microsoft.com/office/powerpoint/2010/main" val="1524055604"/>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6324600"/>
            <a:ext cx="8362826" cy="307777"/>
          </a:xfrm>
          <a:prstGeom prst="rect">
            <a:avLst/>
          </a:prstGeom>
          <a:noFill/>
        </p:spPr>
        <p:txBody>
          <a:bodyPr wrap="square" rtlCol="0">
            <a:spAutoFit/>
          </a:bodyPr>
          <a:lstStyle/>
          <a:p>
            <a:pPr algn="ctr"/>
            <a:r>
              <a:rPr lang="en-US" sz="1400" dirty="0"/>
              <a:t>Christ and the Lepers </a:t>
            </a:r>
            <a:r>
              <a:rPr lang="en-US" sz="1400" dirty="0">
                <a:solidFill>
                  <a:schemeClr val="tx1">
                    <a:lumMod val="95000"/>
                  </a:schemeClr>
                </a:solidFill>
              </a:rPr>
              <a:t>--  </a:t>
            </a:r>
            <a:r>
              <a:rPr lang="en-US" sz="1400" dirty="0"/>
              <a:t>From the Codex Aureus </a:t>
            </a:r>
            <a:r>
              <a:rPr lang="en-US" sz="1400" dirty="0" err="1"/>
              <a:t>Epternacensis</a:t>
            </a:r>
            <a:endParaRPr lang="en-US" sz="1400" dirty="0">
              <a:solidFill>
                <a:schemeClr val="tx1">
                  <a:lumMod val="95000"/>
                </a:schemeClr>
              </a:solidFill>
            </a:endParaRPr>
          </a:p>
        </p:txBody>
      </p:sp>
      <p:pic>
        <p:nvPicPr>
          <p:cNvPr id="3" name="Picture 2" descr="A painting of a person kneeling in front of a person&#10;&#10;AI-generated content may be incorrect.">
            <a:extLst>
              <a:ext uri="{FF2B5EF4-FFF2-40B4-BE49-F238E27FC236}">
                <a16:creationId xmlns:a16="http://schemas.microsoft.com/office/drawing/2014/main" id="{B5B73EE1-EF8F-328E-6FBC-1231A3627B07}"/>
              </a:ext>
            </a:extLst>
          </p:cNvPr>
          <p:cNvPicPr>
            <a:picLocks noChangeAspect="1"/>
          </p:cNvPicPr>
          <p:nvPr/>
        </p:nvPicPr>
        <p:blipFill>
          <a:blip r:embed="rId2"/>
          <a:stretch>
            <a:fillRect/>
          </a:stretch>
        </p:blipFill>
        <p:spPr>
          <a:xfrm>
            <a:off x="914400" y="152400"/>
            <a:ext cx="10287000" cy="5486400"/>
          </a:xfrm>
          <a:prstGeom prst="rect">
            <a:avLst/>
          </a:prstGeom>
        </p:spPr>
      </p:pic>
    </p:spTree>
    <p:extLst>
      <p:ext uri="{BB962C8B-B14F-4D97-AF65-F5344CB8AC3E}">
        <p14:creationId xmlns:p14="http://schemas.microsoft.com/office/powerpoint/2010/main" val="1165420513"/>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1066800"/>
            <a:ext cx="8763000" cy="2862322"/>
          </a:xfrm>
          <a:prstGeom prst="rect">
            <a:avLst/>
          </a:prstGeom>
        </p:spPr>
        <p:txBody>
          <a:bodyPr wrap="square" lIns="91440" tIns="45720" rIns="91440" bIns="45720" anchor="t">
            <a:spAutoFit/>
          </a:bodyPr>
          <a:lstStyle/>
          <a:p>
            <a:r>
              <a:rPr lang="en-US" sz="3600" dirty="0"/>
              <a:t>Then Jesus asked, “Were not ten made clean? So where are the other nine? </a:t>
            </a:r>
            <a:r>
              <a:rPr lang="en-US" sz="3600" b="1" baseline="30000" dirty="0"/>
              <a:t> </a:t>
            </a:r>
            <a:r>
              <a:rPr lang="en-US" sz="3600" dirty="0"/>
              <a:t>Did none of them return to give glory to God except this foreigner?</a:t>
            </a:r>
            <a:br>
              <a:rPr lang="en-US" sz="3600" dirty="0">
                <a:ea typeface="Calibri"/>
                <a:cs typeface="Calibri"/>
              </a:rPr>
            </a:b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17:17-18</a:t>
            </a:r>
          </a:p>
        </p:txBody>
      </p:sp>
    </p:spTree>
    <p:extLst>
      <p:ext uri="{BB962C8B-B14F-4D97-AF65-F5344CB8AC3E}">
        <p14:creationId xmlns:p14="http://schemas.microsoft.com/office/powerpoint/2010/main" val="3972528378"/>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29200" y="5791200"/>
            <a:ext cx="8763000" cy="523220"/>
          </a:xfrm>
          <a:prstGeom prst="rect">
            <a:avLst/>
          </a:prstGeom>
          <a:noFill/>
        </p:spPr>
        <p:txBody>
          <a:bodyPr wrap="square" rtlCol="0">
            <a:spAutoFit/>
          </a:bodyPr>
          <a:lstStyle/>
          <a:p>
            <a:pPr algn="ctr"/>
            <a:r>
              <a:rPr lang="en-US" sz="1400" dirty="0"/>
              <a:t>Christ with the Grateful Samaritan Leper </a:t>
            </a:r>
            <a:r>
              <a:rPr lang="en-US" sz="1400" dirty="0">
                <a:solidFill>
                  <a:schemeClr val="tx1">
                    <a:lumMod val="95000"/>
                  </a:schemeClr>
                </a:solidFill>
              </a:rPr>
              <a:t>  </a:t>
            </a:r>
          </a:p>
          <a:p>
            <a:pPr algn="ctr"/>
            <a:r>
              <a:rPr lang="en-US" sz="1400" dirty="0">
                <a:solidFill>
                  <a:schemeClr val="tx1">
                    <a:lumMod val="95000"/>
                  </a:schemeClr>
                </a:solidFill>
              </a:rPr>
              <a:t>St. Andrew Church, United Kingdom</a:t>
            </a:r>
          </a:p>
        </p:txBody>
      </p:sp>
      <p:pic>
        <p:nvPicPr>
          <p:cNvPr id="3" name="Picture 2" descr="A stained glass window with a person in a robe&#10;&#10;AI-generated content may be incorrect.">
            <a:extLst>
              <a:ext uri="{FF2B5EF4-FFF2-40B4-BE49-F238E27FC236}">
                <a16:creationId xmlns:a16="http://schemas.microsoft.com/office/drawing/2014/main" id="{57F5D8D9-B6BB-A6FB-2B50-231E11980469}"/>
              </a:ext>
            </a:extLst>
          </p:cNvPr>
          <p:cNvPicPr>
            <a:picLocks noChangeAspect="1"/>
          </p:cNvPicPr>
          <p:nvPr/>
        </p:nvPicPr>
        <p:blipFill>
          <a:blip r:embed="rId2"/>
          <a:stretch>
            <a:fillRect/>
          </a:stretch>
        </p:blipFill>
        <p:spPr>
          <a:xfrm>
            <a:off x="2971800" y="0"/>
            <a:ext cx="3621386" cy="6858000"/>
          </a:xfrm>
          <a:prstGeom prst="rect">
            <a:avLst/>
          </a:prstGeom>
        </p:spPr>
      </p:pic>
    </p:spTree>
    <p:extLst>
      <p:ext uri="{BB962C8B-B14F-4D97-AF65-F5344CB8AC3E}">
        <p14:creationId xmlns:p14="http://schemas.microsoft.com/office/powerpoint/2010/main" val="1367334644"/>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For the L</a:t>
            </a:r>
            <a:r>
              <a:rPr lang="en-US" sz="2800" dirty="0"/>
              <a:t>ORD</a:t>
            </a:r>
            <a:r>
              <a:rPr lang="en-US" sz="3600" dirty="0"/>
              <a:t> your God is bringing you into a good land, …a land whose stones are iron and from whose hills you may mine copper.</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Deuteronomy </a:t>
            </a:r>
            <a:r>
              <a:rPr lang="en-US" sz="2400" dirty="0" err="1">
                <a:solidFill>
                  <a:schemeClr val="tx1">
                    <a:lumMod val="95000"/>
                  </a:schemeClr>
                </a:solidFill>
              </a:rPr>
              <a:t>8:7a</a:t>
            </a:r>
            <a:r>
              <a:rPr lang="en-US" sz="2400" dirty="0">
                <a:solidFill>
                  <a:schemeClr val="tx1">
                    <a:lumMod val="95000"/>
                  </a:schemeClr>
                </a:solidFill>
              </a:rPr>
              <a:t>, </a:t>
            </a:r>
            <a:r>
              <a:rPr lang="en-US" sz="2400" dirty="0" err="1">
                <a:solidFill>
                  <a:schemeClr val="tx1">
                    <a:lumMod val="95000"/>
                  </a:schemeClr>
                </a:solidFill>
              </a:rPr>
              <a:t>9b</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1D3289C-2497-46BB-08A0-EE12C056206B}"/>
              </a:ext>
            </a:extLst>
          </p:cNvPr>
          <p:cNvSpPr txBox="1"/>
          <p:nvPr/>
        </p:nvSpPr>
        <p:spPr>
          <a:xfrm>
            <a:off x="1295400" y="457200"/>
            <a:ext cx="9829800" cy="5632311"/>
          </a:xfrm>
          <a:prstGeom prst="rect">
            <a:avLst/>
          </a:prstGeom>
          <a:noFill/>
        </p:spPr>
        <p:txBody>
          <a:bodyPr wrap="square" rtlCol="0">
            <a:spAutoFit/>
          </a:bodyPr>
          <a:lstStyle/>
          <a:p>
            <a:pPr algn="ctr">
              <a:buNone/>
            </a:pPr>
            <a:r>
              <a:rPr lang="en-US" sz="2400" dirty="0"/>
              <a:t>Credits </a:t>
            </a:r>
          </a:p>
          <a:p>
            <a:pPr>
              <a:buNone/>
            </a:pPr>
            <a:endParaRPr lang="en-US" sz="1600" dirty="0"/>
          </a:p>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endParaRPr lang="en-US" sz="1600" dirty="0"/>
          </a:p>
          <a:p>
            <a:pPr>
              <a:buNone/>
            </a:pPr>
            <a:endParaRPr lang="en-US" sz="1600" dirty="0"/>
          </a:p>
          <a:p>
            <a:pPr>
              <a:buNone/>
            </a:pPr>
            <a:r>
              <a:rPr lang="en-US" sz="1600" dirty="0"/>
              <a:t>https://commons.wikimedia.org/wiki/File:Van_Gogh_-_S%C3%A4mann_bei_untergehender_Sonne.jpeg</a:t>
            </a:r>
          </a:p>
          <a:p>
            <a:pPr>
              <a:buNone/>
            </a:pPr>
            <a:r>
              <a:rPr lang="en-US" sz="1600" dirty="0"/>
              <a:t>https://commons.wikimedia.org/wiki/File:Pennsylvania_LCCN98518434.tif</a:t>
            </a:r>
          </a:p>
          <a:p>
            <a:r>
              <a:rPr lang="en-US" sz="1600" dirty="0"/>
              <a:t>https://commons.m.wikimedia.org/wiki/File:Crepuscular_rays_at_Sunset_near_Waterberg_Plateau.jpg</a:t>
            </a:r>
          </a:p>
          <a:p>
            <a:pPr>
              <a:buNone/>
            </a:pPr>
            <a:r>
              <a:rPr lang="en-US" sz="1600" dirty="0"/>
              <a:t>http://commons.wikimedia.org/wiki/File:Jan_Brueghel_the_Elder_-_River_Landscape_-_Google_Art_Project.jpg</a:t>
            </a:r>
          </a:p>
          <a:p>
            <a:pPr>
              <a:buNone/>
            </a:pPr>
            <a:r>
              <a:rPr lang="en-US" sz="1600" dirty="0"/>
              <a:t>http://commons.wikimedia.org/wiki/File:G._Caillebotte_-_L%27Yerres,_pluie.jpg</a:t>
            </a:r>
          </a:p>
          <a:p>
            <a:pPr>
              <a:buNone/>
            </a:pPr>
            <a:r>
              <a:rPr lang="en-US" sz="1600" dirty="0">
                <a:hlinkClick r:id="rId2"/>
              </a:rPr>
              <a:t>https://diglib.library.vanderbilt.edu/act-imagelink.pl?RC=55881</a:t>
            </a:r>
            <a:endParaRPr lang="en-US" sz="1600" dirty="0"/>
          </a:p>
          <a:p>
            <a:pPr>
              <a:buNone/>
            </a:pPr>
            <a:r>
              <a:rPr lang="en-US" sz="1600" dirty="0"/>
              <a:t>https://www.flickr.com/photos/benny_lin/266525738</a:t>
            </a:r>
          </a:p>
          <a:p>
            <a:pPr>
              <a:buNone/>
            </a:pPr>
            <a:r>
              <a:rPr lang="fr-FR" sz="1600" dirty="0"/>
              <a:t>http://www.librairie-emmanuel.fr (contact page: https://www.librairie-emmanuel.fr/contact)</a:t>
            </a:r>
          </a:p>
          <a:p>
            <a:pPr>
              <a:buNone/>
            </a:pPr>
            <a:r>
              <a:rPr lang="en-US" sz="1600" dirty="0"/>
              <a:t>http://commons.wikimedia.org/wiki/File:CodexAureus_Cleansing_of_the_ten_lepers.jpg</a:t>
            </a:r>
          </a:p>
          <a:p>
            <a:pPr>
              <a:buNone/>
            </a:pPr>
            <a:r>
              <a:rPr lang="en-US" sz="1600" dirty="0"/>
              <a:t>https://commons.wikimedia.org/wiki/File:St_Andrew,_Buckland,_Herts_-_Window_-_geograph.org.uk_-_368076.jpg</a:t>
            </a:r>
          </a:p>
          <a:p>
            <a:pPr>
              <a:buNone/>
            </a:pPr>
            <a:endParaRPr lang="en-US" sz="1600" dirty="0"/>
          </a:p>
          <a:p>
            <a:pPr>
              <a:buNone/>
            </a:pPr>
            <a:endParaRPr lang="en-US" sz="1600" dirty="0"/>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p:txBody>
      </p:sp>
    </p:spTree>
    <p:extLst>
      <p:ext uri="{BB962C8B-B14F-4D97-AF65-F5344CB8AC3E}">
        <p14:creationId xmlns:p14="http://schemas.microsoft.com/office/powerpoint/2010/main" val="2029303381"/>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181601"/>
            <a:ext cx="2362200" cy="1169551"/>
          </a:xfrm>
          <a:prstGeom prst="rect">
            <a:avLst/>
          </a:prstGeom>
          <a:noFill/>
        </p:spPr>
        <p:txBody>
          <a:bodyPr wrap="square" rtlCol="0">
            <a:spAutoFit/>
          </a:bodyPr>
          <a:lstStyle/>
          <a:p>
            <a:pPr algn="ctr"/>
            <a:r>
              <a:rPr lang="en-US" sz="1400" dirty="0">
                <a:solidFill>
                  <a:schemeClr val="tx1">
                    <a:lumMod val="95000"/>
                  </a:schemeClr>
                </a:solidFill>
              </a:rPr>
              <a:t>Miner, Pennsylvania</a:t>
            </a:r>
          </a:p>
          <a:p>
            <a:pPr algn="ctr"/>
            <a:endParaRPr lang="en-US" sz="1400" dirty="0">
              <a:solidFill>
                <a:schemeClr val="tx1">
                  <a:lumMod val="95000"/>
                </a:schemeClr>
              </a:solidFill>
            </a:endParaRPr>
          </a:p>
          <a:p>
            <a:pPr algn="ctr"/>
            <a:r>
              <a:rPr lang="en-US" sz="1400" dirty="0" err="1">
                <a:solidFill>
                  <a:schemeClr val="tx1">
                    <a:lumMod val="95000"/>
                  </a:schemeClr>
                </a:solidFill>
              </a:rPr>
              <a:t>WPA</a:t>
            </a:r>
            <a:r>
              <a:rPr lang="en-US" sz="1400" dirty="0">
                <a:solidFill>
                  <a:schemeClr val="tx1">
                    <a:lumMod val="95000"/>
                  </a:schemeClr>
                </a:solidFill>
              </a:rPr>
              <a:t> Poster</a:t>
            </a:r>
          </a:p>
          <a:p>
            <a:pPr algn="ctr"/>
            <a:r>
              <a:rPr lang="en-US" sz="1400" dirty="0">
                <a:solidFill>
                  <a:schemeClr val="tx1">
                    <a:lumMod val="95000"/>
                  </a:schemeClr>
                </a:solidFill>
              </a:rPr>
              <a:t>Library of Congress</a:t>
            </a:r>
          </a:p>
          <a:p>
            <a:pPr algn="ctr"/>
            <a:r>
              <a:rPr lang="en-US" sz="1400" dirty="0">
                <a:solidFill>
                  <a:schemeClr val="tx1">
                    <a:lumMod val="95000"/>
                  </a:schemeClr>
                </a:solidFill>
              </a:rPr>
              <a:t>Washington, DC</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9740" y="0"/>
            <a:ext cx="5402461"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752600"/>
            <a:ext cx="7467600" cy="2308324"/>
          </a:xfrm>
          <a:prstGeom prst="rect">
            <a:avLst/>
          </a:prstGeom>
        </p:spPr>
        <p:txBody>
          <a:bodyPr wrap="square">
            <a:spAutoFit/>
          </a:bodyPr>
          <a:lstStyle/>
          <a:p>
            <a:r>
              <a:rPr lang="en-US" sz="3600" dirty="0"/>
              <a:t>Those who live at earth's farthest bounds are awed by your signs; </a:t>
            </a:r>
          </a:p>
          <a:p>
            <a:r>
              <a:rPr lang="en-US" sz="3600" dirty="0"/>
              <a:t>you make the gateways of the morning and the evening shout for joy.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65:8</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Sunset  --  Heinrich </a:t>
            </a:r>
            <a:r>
              <a:rPr lang="en-US" sz="1400" dirty="0" err="1">
                <a:solidFill>
                  <a:schemeClr val="tx1">
                    <a:lumMod val="95000"/>
                  </a:schemeClr>
                </a:solidFill>
              </a:rPr>
              <a:t>Pniok</a:t>
            </a:r>
            <a:r>
              <a:rPr lang="en-US" sz="1400" dirty="0">
                <a:solidFill>
                  <a:schemeClr val="tx1">
                    <a:lumMod val="95000"/>
                  </a:schemeClr>
                </a:solidFill>
              </a:rPr>
              <a:t>, Waterberg Plateau, Namibia</a:t>
            </a:r>
          </a:p>
        </p:txBody>
      </p:sp>
      <p:pic>
        <p:nvPicPr>
          <p:cNvPr id="2" name="Picture 1"/>
          <p:cNvPicPr>
            <a:picLocks noChangeAspect="1"/>
          </p:cNvPicPr>
          <p:nvPr/>
        </p:nvPicPr>
        <p:blipFill>
          <a:blip r:embed="rId2"/>
          <a:stretch>
            <a:fillRect/>
          </a:stretch>
        </p:blipFill>
        <p:spPr>
          <a:xfrm>
            <a:off x="1559314" y="1"/>
            <a:ext cx="9108687" cy="6068663"/>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65:9b</a:t>
            </a:r>
          </a:p>
        </p:txBody>
      </p:sp>
      <p:sp>
        <p:nvSpPr>
          <p:cNvPr id="4" name="TextBox 3">
            <a:extLst>
              <a:ext uri="{FF2B5EF4-FFF2-40B4-BE49-F238E27FC236}">
                <a16:creationId xmlns:a16="http://schemas.microsoft.com/office/drawing/2014/main" id="{2EE6C8BF-9F41-EFB1-C6CC-D12312B89E81}"/>
              </a:ext>
            </a:extLst>
          </p:cNvPr>
          <p:cNvSpPr txBox="1"/>
          <p:nvPr/>
        </p:nvSpPr>
        <p:spPr>
          <a:xfrm>
            <a:off x="2743200" y="1470193"/>
            <a:ext cx="7696200" cy="1754326"/>
          </a:xfrm>
          <a:prstGeom prst="rect">
            <a:avLst/>
          </a:prstGeom>
          <a:noFill/>
        </p:spPr>
        <p:txBody>
          <a:bodyPr wrap="square">
            <a:spAutoFit/>
          </a:bodyPr>
          <a:lstStyle/>
          <a:p>
            <a:r>
              <a:rPr lang="en-US" sz="3600" b="0" i="0" dirty="0">
                <a:effectLst/>
                <a:latin typeface="system-ui"/>
              </a:rPr>
              <a:t>The river of God is full of water;</a:t>
            </a:r>
            <a:br>
              <a:rPr lang="en-US" sz="3600" dirty="0"/>
            </a:br>
            <a:r>
              <a:rPr lang="en-US" sz="3600" b="0" i="0" dirty="0">
                <a:effectLst/>
                <a:latin typeface="system-ui"/>
              </a:rPr>
              <a:t>you provide the people with grain,</a:t>
            </a:r>
            <a:br>
              <a:rPr lang="en-US" sz="3600" dirty="0"/>
            </a:br>
            <a:r>
              <a:rPr lang="en-US" sz="3600" b="0" i="0" dirty="0">
                <a:effectLst/>
                <a:latin typeface="system-ui"/>
              </a:rPr>
              <a:t>for so you have prepared it.</a:t>
            </a:r>
            <a:endParaRPr lang="en-US" sz="3600" dirty="0"/>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67000" y="6400800"/>
            <a:ext cx="7010400" cy="307777"/>
          </a:xfrm>
          <a:prstGeom prst="rect">
            <a:avLst/>
          </a:prstGeom>
          <a:noFill/>
        </p:spPr>
        <p:txBody>
          <a:bodyPr wrap="square" rtlCol="0">
            <a:spAutoFit/>
          </a:bodyPr>
          <a:lstStyle/>
          <a:p>
            <a:pPr algn="ctr"/>
            <a:r>
              <a:rPr lang="en-US" sz="1400" dirty="0">
                <a:solidFill>
                  <a:schemeClr val="tx1">
                    <a:lumMod val="95000"/>
                  </a:schemeClr>
                </a:solidFill>
              </a:rPr>
              <a:t>River Landscape  --  Jan Bruegel</a:t>
            </a:r>
          </a:p>
        </p:txBody>
      </p:sp>
      <p:pic>
        <p:nvPicPr>
          <p:cNvPr id="3" name="Picture 2" descr="A painting of boats in a river&#10;&#10;AI-generated content may be incorrect.">
            <a:extLst>
              <a:ext uri="{FF2B5EF4-FFF2-40B4-BE49-F238E27FC236}">
                <a16:creationId xmlns:a16="http://schemas.microsoft.com/office/drawing/2014/main" id="{D9E08A41-880A-F480-8D19-A125FEFF085C}"/>
              </a:ext>
            </a:extLst>
          </p:cNvPr>
          <p:cNvPicPr>
            <a:picLocks noChangeAspect="1"/>
          </p:cNvPicPr>
          <p:nvPr/>
        </p:nvPicPr>
        <p:blipFill>
          <a:blip r:embed="rId2"/>
          <a:stretch>
            <a:fillRect/>
          </a:stretch>
        </p:blipFill>
        <p:spPr>
          <a:xfrm>
            <a:off x="1295399" y="0"/>
            <a:ext cx="9753601" cy="56388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219200"/>
            <a:ext cx="7162800" cy="2308324"/>
          </a:xfrm>
          <a:prstGeom prst="rect">
            <a:avLst/>
          </a:prstGeom>
        </p:spPr>
        <p:txBody>
          <a:bodyPr wrap="square" lIns="91440" tIns="45720" rIns="91440" bIns="45720" anchor="t">
            <a:spAutoFit/>
          </a:bodyPr>
          <a:lstStyle/>
          <a:p>
            <a:r>
              <a:rPr lang="en-US" sz="3600" dirty="0"/>
              <a:t>You water its furrows abundantly,</a:t>
            </a:r>
            <a:br>
              <a:rPr lang="en-US" sz="3600" dirty="0"/>
            </a:br>
            <a:r>
              <a:rPr lang="en-US" sz="3600" dirty="0"/>
              <a:t>settling its ridges,</a:t>
            </a:r>
            <a:br>
              <a:rPr lang="en-US" sz="3600" dirty="0"/>
            </a:br>
            <a:r>
              <a:rPr lang="en-US" sz="3600" dirty="0"/>
              <a:t>softening it with showers,</a:t>
            </a:r>
            <a:br>
              <a:rPr lang="en-US" sz="3600" dirty="0"/>
            </a:br>
            <a:r>
              <a:rPr lang="en-US" sz="3600" dirty="0"/>
              <a:t>and blessing its growth</a:t>
            </a:r>
            <a:r>
              <a:rPr lang="en-US" dirty="0"/>
              <a: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65:10</a:t>
            </a:r>
          </a:p>
        </p:txBody>
      </p:sp>
    </p:spTree>
    <p:extLst>
      <p:ext uri="{BB962C8B-B14F-4D97-AF65-F5344CB8AC3E}">
        <p14:creationId xmlns:p14="http://schemas.microsoft.com/office/powerpoint/2010/main" val="770387287"/>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82640" y="5715000"/>
            <a:ext cx="2819400" cy="738664"/>
          </a:xfrm>
          <a:prstGeom prst="rect">
            <a:avLst/>
          </a:prstGeom>
          <a:noFill/>
        </p:spPr>
        <p:txBody>
          <a:bodyPr wrap="square" rtlCol="0">
            <a:spAutoFit/>
          </a:bodyPr>
          <a:lstStyle/>
          <a:p>
            <a:pPr algn="ctr"/>
            <a:r>
              <a:rPr lang="en-US" sz="1400" dirty="0" err="1">
                <a:solidFill>
                  <a:schemeClr val="tx1">
                    <a:lumMod val="95000"/>
                  </a:schemeClr>
                </a:solidFill>
              </a:rPr>
              <a:t>Yerres</a:t>
            </a:r>
            <a:r>
              <a:rPr lang="en-US" sz="1400" dirty="0">
                <a:solidFill>
                  <a:schemeClr val="tx1">
                    <a:lumMod val="95000"/>
                  </a:schemeClr>
                </a:solidFill>
              </a:rPr>
              <a:t>, the Effect of Rain </a:t>
            </a:r>
          </a:p>
          <a:p>
            <a:pPr algn="ctr"/>
            <a:endParaRPr lang="en-US" sz="1400" dirty="0">
              <a:solidFill>
                <a:schemeClr val="tx1">
                  <a:lumMod val="95000"/>
                </a:schemeClr>
              </a:solidFill>
            </a:endParaRPr>
          </a:p>
          <a:p>
            <a:pPr algn="ctr"/>
            <a:r>
              <a:rPr lang="en-US" sz="1400" dirty="0">
                <a:solidFill>
                  <a:schemeClr val="tx1">
                    <a:lumMod val="95000"/>
                  </a:schemeClr>
                </a:solidFill>
              </a:rPr>
              <a:t>Gustave Caillebotte</a:t>
            </a:r>
          </a:p>
        </p:txBody>
      </p:sp>
      <p:pic>
        <p:nvPicPr>
          <p:cNvPr id="3" name="Picture 2" descr="A pond with trees in the background&#10;&#10;AI-generated content may be incorrect.">
            <a:extLst>
              <a:ext uri="{FF2B5EF4-FFF2-40B4-BE49-F238E27FC236}">
                <a16:creationId xmlns:a16="http://schemas.microsoft.com/office/drawing/2014/main" id="{F6C03E5B-414A-570C-7B37-377DD4B49487}"/>
              </a:ext>
            </a:extLst>
          </p:cNvPr>
          <p:cNvPicPr>
            <a:picLocks noChangeAspect="1"/>
          </p:cNvPicPr>
          <p:nvPr/>
        </p:nvPicPr>
        <p:blipFill>
          <a:blip r:embed="rId2"/>
          <a:stretch>
            <a:fillRect/>
          </a:stretch>
        </p:blipFill>
        <p:spPr>
          <a:xfrm>
            <a:off x="4746171" y="0"/>
            <a:ext cx="5053489" cy="6858000"/>
          </a:xfrm>
          <a:prstGeom prst="rect">
            <a:avLst/>
          </a:prstGeom>
        </p:spPr>
      </p:pic>
    </p:spTree>
    <p:extLst>
      <p:ext uri="{BB962C8B-B14F-4D97-AF65-F5344CB8AC3E}">
        <p14:creationId xmlns:p14="http://schemas.microsoft.com/office/powerpoint/2010/main" val="65006829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1806</TotalTime>
  <Words>679</Words>
  <Application>Microsoft Office PowerPoint</Application>
  <PresentationFormat>Widescreen</PresentationFormat>
  <Paragraphs>61</Paragraphs>
  <Slides>20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system-ui</vt:lpstr>
      <vt:lpstr>Arial</vt:lpstr>
      <vt:lpstr>Calibri</vt:lpstr>
      <vt:lpstr>First Sunday after Christmas Day Year A</vt:lpstr>
      <vt:lpstr>Thanksgiving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85</cp:revision>
  <dcterms:created xsi:type="dcterms:W3CDTF">2016-08-31T16:46:43Z</dcterms:created>
  <dcterms:modified xsi:type="dcterms:W3CDTF">2025-09-25T16:09:32Z</dcterms:modified>
</cp:coreProperties>
</file>