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2"/>
  </p:notesMasterIdLst>
  <p:sldIdLst>
    <p:sldId id="256" r:id="rId2"/>
    <p:sldId id="282" r:id="rId3"/>
    <p:sldId id="382" r:id="rId4"/>
    <p:sldId id="383" r:id="rId5"/>
    <p:sldId id="384" r:id="rId6"/>
    <p:sldId id="385" r:id="rId7"/>
    <p:sldId id="386" r:id="rId8"/>
    <p:sldId id="387" r:id="rId9"/>
    <p:sldId id="388" r:id="rId10"/>
    <p:sldId id="389" r:id="rId11"/>
    <p:sldId id="390" r:id="rId12"/>
    <p:sldId id="391" r:id="rId13"/>
    <p:sldId id="392" r:id="rId14"/>
    <p:sldId id="393" r:id="rId15"/>
    <p:sldId id="394" r:id="rId16"/>
    <p:sldId id="395" r:id="rId17"/>
    <p:sldId id="396" r:id="rId18"/>
    <p:sldId id="397" r:id="rId19"/>
    <p:sldId id="398" r:id="rId20"/>
    <p:sldId id="29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6291F"/>
    <a:srgbClr val="924C3A"/>
    <a:srgbClr val="57261B"/>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FC9283-E021-4BF9-A03D-0CE4415F04A5}" v="86" dt="2025-10-20T13:55:50.8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41" autoAdjust="0"/>
    <p:restoredTop sz="94694"/>
  </p:normalViewPr>
  <p:slideViewPr>
    <p:cSldViewPr>
      <p:cViewPr varScale="1">
        <p:scale>
          <a:sx n="59" d="100"/>
          <a:sy n="59" d="100"/>
        </p:scale>
        <p:origin x="656"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E3FC9283-E021-4BF9-A03D-0CE4415F04A5}"/>
    <pc:docChg chg="modSld">
      <pc:chgData name="Allison Blackwell" userId="7Y4zoj1sqs5H+IG1uY71RyUTFRj8vI3Lj7CrwoODLF4=" providerId="None" clId="Web-{E3FC9283-E021-4BF9-A03D-0CE4415F04A5}" dt="2025-10-20T13:55:50.888" v="40" actId="20577"/>
      <pc:docMkLst>
        <pc:docMk/>
      </pc:docMkLst>
      <pc:sldChg chg="modSp">
        <pc:chgData name="Allison Blackwell" userId="7Y4zoj1sqs5H+IG1uY71RyUTFRj8vI3Lj7CrwoODLF4=" providerId="None" clId="Web-{E3FC9283-E021-4BF9-A03D-0CE4415F04A5}" dt="2025-10-20T13:52:25.464" v="14" actId="20577"/>
        <pc:sldMkLst>
          <pc:docMk/>
          <pc:sldMk cId="0" sldId="282"/>
        </pc:sldMkLst>
        <pc:spChg chg="mod">
          <ac:chgData name="Allison Blackwell" userId="7Y4zoj1sqs5H+IG1uY71RyUTFRj8vI3Lj7CrwoODLF4=" providerId="None" clId="Web-{E3FC9283-E021-4BF9-A03D-0CE4415F04A5}" dt="2025-10-20T13:52:25.464" v="14" actId="20577"/>
          <ac:spMkLst>
            <pc:docMk/>
            <pc:sldMk cId="0" sldId="282"/>
            <ac:spMk id="2" creationId="{00000000-0000-0000-0000-000000000000}"/>
          </ac:spMkLst>
        </pc:spChg>
      </pc:sldChg>
      <pc:sldChg chg="modSp">
        <pc:chgData name="Allison Blackwell" userId="7Y4zoj1sqs5H+IG1uY71RyUTFRj8vI3Lj7CrwoODLF4=" providerId="None" clId="Web-{E3FC9283-E021-4BF9-A03D-0CE4415F04A5}" dt="2025-10-20T13:53:45.184" v="20" actId="14100"/>
        <pc:sldMkLst>
          <pc:docMk/>
          <pc:sldMk cId="0" sldId="385"/>
        </pc:sldMkLst>
        <pc:spChg chg="mod">
          <ac:chgData name="Allison Blackwell" userId="7Y4zoj1sqs5H+IG1uY71RyUTFRj8vI3Lj7CrwoODLF4=" providerId="None" clId="Web-{E3FC9283-E021-4BF9-A03D-0CE4415F04A5}" dt="2025-10-20T13:53:45.184" v="20" actId="14100"/>
          <ac:spMkLst>
            <pc:docMk/>
            <pc:sldMk cId="0" sldId="385"/>
            <ac:spMk id="2" creationId="{00000000-0000-0000-0000-000000000000}"/>
          </ac:spMkLst>
        </pc:spChg>
      </pc:sldChg>
      <pc:sldChg chg="modSp">
        <pc:chgData name="Allison Blackwell" userId="7Y4zoj1sqs5H+IG1uY71RyUTFRj8vI3Lj7CrwoODLF4=" providerId="None" clId="Web-{E3FC9283-E021-4BF9-A03D-0CE4415F04A5}" dt="2025-10-20T13:54:16.434" v="22" actId="20577"/>
        <pc:sldMkLst>
          <pc:docMk/>
          <pc:sldMk cId="0" sldId="387"/>
        </pc:sldMkLst>
        <pc:spChg chg="mod">
          <ac:chgData name="Allison Blackwell" userId="7Y4zoj1sqs5H+IG1uY71RyUTFRj8vI3Lj7CrwoODLF4=" providerId="None" clId="Web-{E3FC9283-E021-4BF9-A03D-0CE4415F04A5}" dt="2025-10-20T13:54:16.434" v="22" actId="20577"/>
          <ac:spMkLst>
            <pc:docMk/>
            <pc:sldMk cId="0" sldId="387"/>
            <ac:spMk id="2" creationId="{00000000-0000-0000-0000-000000000000}"/>
          </ac:spMkLst>
        </pc:spChg>
      </pc:sldChg>
      <pc:sldChg chg="modSp">
        <pc:chgData name="Allison Blackwell" userId="7Y4zoj1sqs5H+IG1uY71RyUTFRj8vI3Lj7CrwoODLF4=" providerId="None" clId="Web-{E3FC9283-E021-4BF9-A03D-0CE4415F04A5}" dt="2025-10-20T13:54:32.919" v="25" actId="20577"/>
        <pc:sldMkLst>
          <pc:docMk/>
          <pc:sldMk cId="0" sldId="389"/>
        </pc:sldMkLst>
        <pc:spChg chg="mod">
          <ac:chgData name="Allison Blackwell" userId="7Y4zoj1sqs5H+IG1uY71RyUTFRj8vI3Lj7CrwoODLF4=" providerId="None" clId="Web-{E3FC9283-E021-4BF9-A03D-0CE4415F04A5}" dt="2025-10-20T13:54:32.919" v="25" actId="20577"/>
          <ac:spMkLst>
            <pc:docMk/>
            <pc:sldMk cId="0" sldId="389"/>
            <ac:spMk id="2" creationId="{00000000-0000-0000-0000-000000000000}"/>
          </ac:spMkLst>
        </pc:spChg>
      </pc:sldChg>
      <pc:sldChg chg="modSp">
        <pc:chgData name="Allison Blackwell" userId="7Y4zoj1sqs5H+IG1uY71RyUTFRj8vI3Lj7CrwoODLF4=" providerId="None" clId="Web-{E3FC9283-E021-4BF9-A03D-0CE4415F04A5}" dt="2025-10-20T13:54:46.294" v="27" actId="20577"/>
        <pc:sldMkLst>
          <pc:docMk/>
          <pc:sldMk cId="0" sldId="391"/>
        </pc:sldMkLst>
        <pc:spChg chg="mod">
          <ac:chgData name="Allison Blackwell" userId="7Y4zoj1sqs5H+IG1uY71RyUTFRj8vI3Lj7CrwoODLF4=" providerId="None" clId="Web-{E3FC9283-E021-4BF9-A03D-0CE4415F04A5}" dt="2025-10-20T13:54:46.294" v="27" actId="20577"/>
          <ac:spMkLst>
            <pc:docMk/>
            <pc:sldMk cId="0" sldId="391"/>
            <ac:spMk id="2" creationId="{00000000-0000-0000-0000-000000000000}"/>
          </ac:spMkLst>
        </pc:spChg>
      </pc:sldChg>
      <pc:sldChg chg="modSp">
        <pc:chgData name="Allison Blackwell" userId="7Y4zoj1sqs5H+IG1uY71RyUTFRj8vI3Lj7CrwoODLF4=" providerId="None" clId="Web-{E3FC9283-E021-4BF9-A03D-0CE4415F04A5}" dt="2025-10-20T13:55:09.950" v="33" actId="20577"/>
        <pc:sldMkLst>
          <pc:docMk/>
          <pc:sldMk cId="0" sldId="393"/>
        </pc:sldMkLst>
        <pc:spChg chg="mod">
          <ac:chgData name="Allison Blackwell" userId="7Y4zoj1sqs5H+IG1uY71RyUTFRj8vI3Lj7CrwoODLF4=" providerId="None" clId="Web-{E3FC9283-E021-4BF9-A03D-0CE4415F04A5}" dt="2025-10-20T13:55:09.950" v="33" actId="20577"/>
          <ac:spMkLst>
            <pc:docMk/>
            <pc:sldMk cId="0" sldId="393"/>
            <ac:spMk id="2" creationId="{00000000-0000-0000-0000-000000000000}"/>
          </ac:spMkLst>
        </pc:spChg>
      </pc:sldChg>
      <pc:sldChg chg="modSp">
        <pc:chgData name="Allison Blackwell" userId="7Y4zoj1sqs5H+IG1uY71RyUTFRj8vI3Lj7CrwoODLF4=" providerId="None" clId="Web-{E3FC9283-E021-4BF9-A03D-0CE4415F04A5}" dt="2025-10-20T13:55:23.013" v="37" actId="20577"/>
        <pc:sldMkLst>
          <pc:docMk/>
          <pc:sldMk cId="0" sldId="395"/>
        </pc:sldMkLst>
        <pc:spChg chg="mod">
          <ac:chgData name="Allison Blackwell" userId="7Y4zoj1sqs5H+IG1uY71RyUTFRj8vI3Lj7CrwoODLF4=" providerId="None" clId="Web-{E3FC9283-E021-4BF9-A03D-0CE4415F04A5}" dt="2025-10-20T13:55:23.013" v="37" actId="20577"/>
          <ac:spMkLst>
            <pc:docMk/>
            <pc:sldMk cId="0" sldId="395"/>
            <ac:spMk id="2" creationId="{00000000-0000-0000-0000-000000000000}"/>
          </ac:spMkLst>
        </pc:spChg>
      </pc:sldChg>
      <pc:sldChg chg="modSp">
        <pc:chgData name="Allison Blackwell" userId="7Y4zoj1sqs5H+IG1uY71RyUTFRj8vI3Lj7CrwoODLF4=" providerId="None" clId="Web-{E3FC9283-E021-4BF9-A03D-0CE4415F04A5}" dt="2025-10-20T13:55:50.888" v="40" actId="20577"/>
        <pc:sldMkLst>
          <pc:docMk/>
          <pc:sldMk cId="0" sldId="397"/>
        </pc:sldMkLst>
        <pc:spChg chg="mod">
          <ac:chgData name="Allison Blackwell" userId="7Y4zoj1sqs5H+IG1uY71RyUTFRj8vI3Lj7CrwoODLF4=" providerId="None" clId="Web-{E3FC9283-E021-4BF9-A03D-0CE4415F04A5}" dt="2025-10-20T13:55:50.888" v="40" actId="20577"/>
          <ac:spMkLst>
            <pc:docMk/>
            <pc:sldMk cId="0" sldId="397"/>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472191"/>
            <a:ext cx="8458200" cy="1470025"/>
          </a:xfrm>
        </p:spPr>
        <p:txBody>
          <a:bodyPr>
            <a:noAutofit/>
          </a:bodyPr>
          <a:lstStyle/>
          <a:p>
            <a:r>
              <a:rPr lang="en-US" sz="9600" dirty="0"/>
              <a:t>Sixth Sunday of Easter</a:t>
            </a:r>
          </a:p>
        </p:txBody>
      </p:sp>
      <p:sp>
        <p:nvSpPr>
          <p:cNvPr id="3" name="Subtitle 2"/>
          <p:cNvSpPr>
            <a:spLocks noGrp="1"/>
          </p:cNvSpPr>
          <p:nvPr>
            <p:ph type="subTitle" idx="1"/>
          </p:nvPr>
        </p:nvSpPr>
        <p:spPr>
          <a:xfrm>
            <a:off x="2819400" y="38100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867402"/>
            <a:ext cx="9144000" cy="990599"/>
          </a:xfrm>
          <a:prstGeom prst="rect">
            <a:avLst/>
          </a:prstGeom>
          <a:solidFill>
            <a:srgbClr val="56291F">
              <a:alpha val="55000"/>
            </a:srgbClr>
          </a:solidFill>
        </p:spPr>
        <p:txBody>
          <a:bodyPr wrap="square">
            <a:spAutoFit/>
          </a:bodyPr>
          <a:lstStyle/>
          <a:p>
            <a:pPr algn="ctr"/>
            <a:r>
              <a:rPr lang="en-US" sz="2800" dirty="0"/>
              <a:t>Acts 17:22-31  •  Psalm 66:8-20  •  1 Peter 3:13-22</a:t>
            </a:r>
          </a:p>
          <a:p>
            <a:pPr algn="ctr"/>
            <a:r>
              <a:rPr lang="en-US" sz="2800" dirty="0"/>
              <a:t>John 14:15-21</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209800"/>
            <a:ext cx="7315200" cy="1754326"/>
          </a:xfrm>
          <a:prstGeom prst="rect">
            <a:avLst/>
          </a:prstGeom>
        </p:spPr>
        <p:txBody>
          <a:bodyPr wrap="square" lIns="91440" tIns="45720" rIns="91440" bIns="45720" anchor="t">
            <a:spAutoFit/>
          </a:bodyPr>
          <a:lstStyle/>
          <a:p>
            <a:r>
              <a:rPr lang="en-US" sz="3600" dirty="0"/>
              <a:t>"You know him because he abides with you, and he will be in you."</a:t>
            </a:r>
          </a:p>
          <a:p>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14:17b</a:t>
            </a:r>
            <a:endParaRPr lang="en-US" sz="2400" dirty="0">
              <a:solidFill>
                <a:schemeClr val="tx1">
                  <a:lumMod val="95000"/>
                </a:schemeClr>
              </a:solidFill>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610797"/>
            <a:ext cx="3581400" cy="1077218"/>
          </a:xfrm>
          <a:prstGeom prst="rect">
            <a:avLst/>
          </a:prstGeom>
          <a:noFill/>
        </p:spPr>
        <p:txBody>
          <a:bodyPr wrap="square" rtlCol="0">
            <a:spAutoFit/>
          </a:bodyPr>
          <a:lstStyle/>
          <a:p>
            <a:pPr algn="ctr"/>
            <a:r>
              <a:rPr lang="en-US" sz="1600" dirty="0">
                <a:solidFill>
                  <a:schemeClr val="tx1">
                    <a:lumMod val="95000"/>
                  </a:schemeClr>
                </a:solidFill>
              </a:rPr>
              <a:t>Remain in My Love</a:t>
            </a:r>
          </a:p>
          <a:p>
            <a:pPr algn="ctr"/>
            <a:endParaRPr lang="en-US" sz="1600" dirty="0">
              <a:solidFill>
                <a:schemeClr val="tx1">
                  <a:lumMod val="95000"/>
                </a:schemeClr>
              </a:solidFill>
            </a:endParaRPr>
          </a:p>
          <a:p>
            <a:pPr algn="ctr"/>
            <a:r>
              <a:rPr lang="en-US" sz="1600" dirty="0">
                <a:solidFill>
                  <a:schemeClr val="tx1">
                    <a:lumMod val="95000"/>
                  </a:schemeClr>
                </a:solidFill>
              </a:rPr>
              <a:t>Church of St. Catherine of Siena </a:t>
            </a:r>
          </a:p>
          <a:p>
            <a:pPr algn="ctr"/>
            <a:r>
              <a:rPr lang="en-US" sz="1600" dirty="0">
                <a:solidFill>
                  <a:schemeClr val="tx1">
                    <a:lumMod val="95000"/>
                  </a:schemeClr>
                </a:solidFill>
              </a:rPr>
              <a:t>New York, NY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943600" y="107212"/>
            <a:ext cx="3276600" cy="6598388"/>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1"/>
            <a:ext cx="7467600" cy="1200329"/>
          </a:xfrm>
          <a:prstGeom prst="rect">
            <a:avLst/>
          </a:prstGeom>
        </p:spPr>
        <p:txBody>
          <a:bodyPr wrap="square" lIns="91440" tIns="45720" rIns="91440" bIns="45720" anchor="t">
            <a:spAutoFit/>
          </a:bodyPr>
          <a:lstStyle/>
          <a:p>
            <a:r>
              <a:rPr lang="en-US" sz="3600" dirty="0"/>
              <a:t>"I will not leave you orphaned; I am coming to you."</a:t>
            </a:r>
            <a:endParaRPr lang="en-US" sz="3600" dirty="0">
              <a:cs typeface="Arial" pitchFamily="34" charset="0"/>
            </a:endParaRPr>
          </a:p>
        </p:txBody>
      </p:sp>
      <p:sp>
        <p:nvSpPr>
          <p:cNvPr id="5" name="TextBox 4"/>
          <p:cNvSpPr txBox="1"/>
          <p:nvPr/>
        </p:nvSpPr>
        <p:spPr>
          <a:xfrm>
            <a:off x="5791200" y="4191001"/>
            <a:ext cx="3352800" cy="461665"/>
          </a:xfrm>
          <a:prstGeom prst="rect">
            <a:avLst/>
          </a:prstGeom>
          <a:noFill/>
        </p:spPr>
        <p:txBody>
          <a:bodyPr wrap="square" rtlCol="0">
            <a:spAutoFit/>
          </a:bodyPr>
          <a:lstStyle/>
          <a:p>
            <a:pPr algn="ctr"/>
            <a:r>
              <a:rPr lang="en-US" sz="2400" dirty="0">
                <a:solidFill>
                  <a:schemeClr val="tx1">
                    <a:lumMod val="95000"/>
                  </a:schemeClr>
                </a:solidFill>
              </a:rPr>
              <a:t>John 14:18</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5257801"/>
            <a:ext cx="2895600" cy="1354217"/>
          </a:xfrm>
          <a:prstGeom prst="rect">
            <a:avLst/>
          </a:prstGeom>
          <a:noFill/>
        </p:spPr>
        <p:txBody>
          <a:bodyPr wrap="square" rtlCol="0">
            <a:spAutoFit/>
          </a:bodyPr>
          <a:lstStyle/>
          <a:p>
            <a:pPr algn="ctr"/>
            <a:r>
              <a:rPr lang="en-US" sz="1600" dirty="0">
                <a:solidFill>
                  <a:schemeClr val="tx1">
                    <a:lumMod val="95000"/>
                  </a:schemeClr>
                </a:solidFill>
              </a:rPr>
              <a:t>Adoption</a:t>
            </a:r>
          </a:p>
          <a:p>
            <a:pPr algn="ctr"/>
            <a:endParaRPr lang="en-US" sz="1600" dirty="0">
              <a:solidFill>
                <a:schemeClr val="tx1">
                  <a:lumMod val="95000"/>
                </a:schemeClr>
              </a:solidFill>
            </a:endParaRPr>
          </a:p>
          <a:p>
            <a:pPr algn="ctr"/>
            <a:r>
              <a:rPr lang="en-US" sz="1600" dirty="0">
                <a:solidFill>
                  <a:schemeClr val="tx1">
                    <a:lumMod val="95000"/>
                  </a:schemeClr>
                </a:solidFill>
              </a:rPr>
              <a:t>Bronze Doors Panel</a:t>
            </a:r>
          </a:p>
          <a:p>
            <a:pPr algn="ctr"/>
            <a:r>
              <a:rPr lang="en-US" sz="1600" dirty="0">
                <a:solidFill>
                  <a:schemeClr val="tx1">
                    <a:lumMod val="95000"/>
                  </a:schemeClr>
                </a:solidFill>
              </a:rPr>
              <a:t>Grace Cathedral</a:t>
            </a:r>
          </a:p>
          <a:p>
            <a:pPr algn="ctr"/>
            <a:r>
              <a:rPr lang="en-US" sz="1600" dirty="0">
                <a:solidFill>
                  <a:schemeClr val="tx1">
                    <a:lumMod val="95000"/>
                  </a:schemeClr>
                </a:solidFill>
              </a:rPr>
              <a:t>San Francisco, CA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43400" y="13548"/>
            <a:ext cx="6019800" cy="6803329"/>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239000" cy="1200329"/>
          </a:xfrm>
          <a:prstGeom prst="rect">
            <a:avLst/>
          </a:prstGeom>
        </p:spPr>
        <p:txBody>
          <a:bodyPr wrap="square" lIns="91440" tIns="45720" rIns="91440" bIns="45720" anchor="t">
            <a:spAutoFit/>
          </a:bodyPr>
          <a:lstStyle/>
          <a:p>
            <a:r>
              <a:rPr lang="en-US" sz="3600" dirty="0"/>
              <a:t>"In a little while the world will no longer see me, but you will see me..."</a:t>
            </a:r>
            <a:endParaRPr lang="en-US" sz="3600" dirty="0">
              <a:cs typeface="Arial" pitchFamily="34" charset="0"/>
            </a:endParaRPr>
          </a:p>
        </p:txBody>
      </p:sp>
      <p:sp>
        <p:nvSpPr>
          <p:cNvPr id="5" name="TextBox 4"/>
          <p:cNvSpPr txBox="1"/>
          <p:nvPr/>
        </p:nvSpPr>
        <p:spPr>
          <a:xfrm>
            <a:off x="5867400" y="41148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14:19a</a:t>
            </a:r>
            <a:endParaRPr lang="en-US" sz="2400" dirty="0">
              <a:solidFill>
                <a:schemeClr val="tx1">
                  <a:lumMod val="95000"/>
                </a:schemeClr>
              </a:solidFill>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38400" y="6400800"/>
            <a:ext cx="8001000" cy="307777"/>
          </a:xfrm>
          <a:prstGeom prst="rect">
            <a:avLst/>
          </a:prstGeom>
          <a:noFill/>
        </p:spPr>
        <p:txBody>
          <a:bodyPr wrap="square" rtlCol="0">
            <a:spAutoFit/>
          </a:bodyPr>
          <a:lstStyle/>
          <a:p>
            <a:pPr algn="ctr"/>
            <a:r>
              <a:rPr lang="en-US" sz="1400" dirty="0">
                <a:solidFill>
                  <a:schemeClr val="tx1">
                    <a:lumMod val="95000"/>
                  </a:schemeClr>
                </a:solidFill>
              </a:rPr>
              <a:t>Road to Emmaus  --  Fritz von </a:t>
            </a:r>
            <a:r>
              <a:rPr lang="en-US" sz="1400" dirty="0" err="1">
                <a:solidFill>
                  <a:schemeClr val="tx1">
                    <a:lumMod val="95000"/>
                  </a:schemeClr>
                </a:solidFill>
              </a:rPr>
              <a:t>Uhde</a:t>
            </a:r>
            <a:r>
              <a:rPr lang="en-US" sz="1400" dirty="0">
                <a:solidFill>
                  <a:schemeClr val="tx1">
                    <a:lumMod val="95000"/>
                  </a:schemeClr>
                </a:solidFill>
              </a:rPr>
              <a:t>, New Masters Gallery, Dresden, Germany</a:t>
            </a:r>
          </a:p>
        </p:txBody>
      </p:sp>
      <p:pic>
        <p:nvPicPr>
          <p:cNvPr id="5" name="Picture 4">
            <a:extLst>
              <a:ext uri="{FF2B5EF4-FFF2-40B4-BE49-F238E27FC236}">
                <a16:creationId xmlns:a16="http://schemas.microsoft.com/office/drawing/2014/main" id="{51841AB1-7AA0-AD25-8C6E-7B0F55FE1F1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57400" y="118646"/>
            <a:ext cx="8382000" cy="5977354"/>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514601"/>
            <a:ext cx="7467600" cy="646331"/>
          </a:xfrm>
          <a:prstGeom prst="rect">
            <a:avLst/>
          </a:prstGeom>
        </p:spPr>
        <p:txBody>
          <a:bodyPr wrap="square" lIns="91440" tIns="45720" rIns="91440" bIns="45720" anchor="t">
            <a:spAutoFit/>
          </a:bodyPr>
          <a:lstStyle/>
          <a:p>
            <a:r>
              <a:rPr lang="en-US" sz="3600" dirty="0"/>
              <a:t>"...because I live, you also will live."</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14:19b</a:t>
            </a:r>
            <a:endParaRPr lang="en-US" sz="2400" dirty="0">
              <a:solidFill>
                <a:schemeClr val="tx1">
                  <a:lumMod val="95000"/>
                </a:schemeClr>
              </a:solidFill>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River of Life  --  Corrine Peterson, Clay quilt, Community of </a:t>
            </a:r>
            <a:r>
              <a:rPr lang="en-US" sz="1600" dirty="0" err="1">
                <a:solidFill>
                  <a:schemeClr val="tx1">
                    <a:lumMod val="95000"/>
                  </a:schemeClr>
                </a:solidFill>
              </a:rPr>
              <a:t>Napierville</a:t>
            </a:r>
            <a:r>
              <a:rPr lang="en-US" sz="1600" dirty="0">
                <a:solidFill>
                  <a:schemeClr val="tx1">
                    <a:lumMod val="95000"/>
                  </a:schemeClr>
                </a:solidFill>
              </a:rPr>
              <a:t>, IL</a:t>
            </a:r>
          </a:p>
        </p:txBody>
      </p:sp>
      <p:pic>
        <p:nvPicPr>
          <p:cNvPr id="2" name="Picture 1"/>
          <p:cNvPicPr>
            <a:picLocks noChangeAspect="1"/>
          </p:cNvPicPr>
          <p:nvPr/>
        </p:nvPicPr>
        <p:blipFill>
          <a:blip r:embed="rId2"/>
          <a:stretch>
            <a:fillRect/>
          </a:stretch>
        </p:blipFill>
        <p:spPr>
          <a:xfrm>
            <a:off x="2705100" y="228600"/>
            <a:ext cx="6858000" cy="5893594"/>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781800" cy="2308324"/>
          </a:xfrm>
          <a:prstGeom prst="rect">
            <a:avLst/>
          </a:prstGeom>
        </p:spPr>
        <p:txBody>
          <a:bodyPr wrap="square" lIns="91440" tIns="45720" rIns="91440" bIns="45720" anchor="t">
            <a:spAutoFit/>
          </a:bodyPr>
          <a:lstStyle/>
          <a:p>
            <a:r>
              <a:rPr lang="en-US" sz="3600" dirty="0"/>
              <a:t>"On that day you will know that I am in my Father, and you in me, </a:t>
            </a:r>
            <a:r>
              <a:rPr lang="en-US" sz="3600"/>
              <a:t>and I in you."</a:t>
            </a:r>
            <a:endParaRPr lang="en-US" sz="3600" dirty="0"/>
          </a:p>
          <a:p>
            <a:endParaRPr lang="en-US" sz="3600" dirty="0">
              <a:cs typeface="Arial" pitchFamily="34" charset="0"/>
            </a:endParaRPr>
          </a:p>
        </p:txBody>
      </p:sp>
      <p:sp>
        <p:nvSpPr>
          <p:cNvPr id="5" name="TextBox 4"/>
          <p:cNvSpPr txBox="1"/>
          <p:nvPr/>
        </p:nvSpPr>
        <p:spPr>
          <a:xfrm>
            <a:off x="5791200" y="4273575"/>
            <a:ext cx="3352800" cy="461665"/>
          </a:xfrm>
          <a:prstGeom prst="rect">
            <a:avLst/>
          </a:prstGeom>
          <a:noFill/>
        </p:spPr>
        <p:txBody>
          <a:bodyPr wrap="square" rtlCol="0">
            <a:spAutoFit/>
          </a:bodyPr>
          <a:lstStyle/>
          <a:p>
            <a:pPr algn="ctr"/>
            <a:r>
              <a:rPr lang="en-US" sz="2400" dirty="0">
                <a:solidFill>
                  <a:schemeClr val="tx1">
                    <a:lumMod val="95000"/>
                  </a:schemeClr>
                </a:solidFill>
              </a:rPr>
              <a:t>John 14:20</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257800"/>
            <a:ext cx="2057400" cy="1569660"/>
          </a:xfrm>
          <a:prstGeom prst="rect">
            <a:avLst/>
          </a:prstGeom>
          <a:noFill/>
        </p:spPr>
        <p:txBody>
          <a:bodyPr wrap="square" rtlCol="0">
            <a:spAutoFit/>
          </a:bodyPr>
          <a:lstStyle/>
          <a:p>
            <a:pPr algn="ctr"/>
            <a:r>
              <a:rPr lang="en-US" sz="1600" dirty="0">
                <a:solidFill>
                  <a:schemeClr val="tx1">
                    <a:lumMod val="95000"/>
                  </a:schemeClr>
                </a:solidFill>
              </a:rPr>
              <a:t>Hands, All Together</a:t>
            </a:r>
          </a:p>
          <a:p>
            <a:pPr algn="ctr"/>
            <a:endParaRPr lang="en-US" sz="1600" dirty="0">
              <a:solidFill>
                <a:schemeClr val="tx1">
                  <a:lumMod val="95000"/>
                </a:schemeClr>
              </a:solidFill>
            </a:endParaRPr>
          </a:p>
          <a:p>
            <a:pPr algn="ctr"/>
            <a:r>
              <a:rPr lang="en-US" sz="1600" dirty="0">
                <a:solidFill>
                  <a:schemeClr val="tx1">
                    <a:lumMod val="95000"/>
                  </a:schemeClr>
                </a:solidFill>
              </a:rPr>
              <a:t>Avondale Pattillo United Methodist Church</a:t>
            </a:r>
          </a:p>
          <a:p>
            <a:pPr algn="ctr"/>
            <a:r>
              <a:rPr lang="en-US" sz="1600" dirty="0">
                <a:solidFill>
                  <a:schemeClr val="tx1">
                    <a:lumMod val="95000"/>
                  </a:schemeClr>
                </a:solidFill>
              </a:rPr>
              <a:t>Decatur, GA</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0000" y="0"/>
            <a:ext cx="6858000" cy="6858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2209801"/>
            <a:ext cx="7467600" cy="1754326"/>
          </a:xfrm>
          <a:prstGeom prst="rect">
            <a:avLst/>
          </a:prstGeom>
        </p:spPr>
        <p:txBody>
          <a:bodyPr wrap="square" lIns="91440" tIns="45720" rIns="91440" bIns="45720" anchor="t">
            <a:spAutoFit/>
          </a:bodyPr>
          <a:lstStyle/>
          <a:p>
            <a:r>
              <a:rPr lang="en-US" sz="3600" dirty="0"/>
              <a:t>"For 'In him we live and move and have our being'; … 'For we too are his offspring.'"</a:t>
            </a:r>
            <a:endParaRPr lang="en-US" sz="3600" dirty="0">
              <a:cs typeface="Arial" pitchFamily="34" charset="0"/>
            </a:endParaRPr>
          </a:p>
        </p:txBody>
      </p:sp>
      <p:sp>
        <p:nvSpPr>
          <p:cNvPr id="4" name="TextBox 3"/>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Acts 17:28</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http://commons.wikimedia.org/wiki/File:Thomas_Waterman_Wood_-_Sunday_Morning_-_Google_Art_Project.jpg</a:t>
            </a:r>
          </a:p>
          <a:p>
            <a:pPr>
              <a:buNone/>
            </a:pPr>
            <a:r>
              <a:rPr lang="en-US" sz="1600" dirty="0"/>
              <a:t>http://www.flickr.com/photos/csessums/5318762762/</a:t>
            </a:r>
          </a:p>
          <a:p>
            <a:pPr>
              <a:buNone/>
            </a:pPr>
            <a:r>
              <a:rPr lang="en-US" sz="1600" dirty="0"/>
              <a:t>https://www.flickr.com/photos/nutmegdesigns/6209753202</a:t>
            </a:r>
          </a:p>
          <a:p>
            <a:pPr>
              <a:buNone/>
            </a:pPr>
            <a:r>
              <a:rPr lang="en-US" sz="1600" dirty="0"/>
              <a:t>http://www.flickr.com/photos/nouveau/1871908002/</a:t>
            </a:r>
          </a:p>
          <a:p>
            <a:pPr>
              <a:buNone/>
            </a:pPr>
            <a:r>
              <a:rPr lang="en-US" sz="1600" dirty="0"/>
              <a:t>https://www.flickr.com/photos/paullew/14056717468/</a:t>
            </a:r>
          </a:p>
          <a:p>
            <a:pPr>
              <a:buNone/>
            </a:pPr>
            <a:r>
              <a:rPr lang="en-US" sz="1600" dirty="0"/>
              <a:t>http://www.flickr.com/photos/wallyg/3972631077/</a:t>
            </a:r>
          </a:p>
          <a:p>
            <a:pPr>
              <a:buNone/>
            </a:pPr>
            <a:r>
              <a:rPr lang="en-US" sz="1600" dirty="0"/>
              <a:t>https://commons.wikimedia.org/wiki/File:Fritz_von_Uhde_-_Der_Gang_nach_Emmaus_(1891).jpg</a:t>
            </a:r>
          </a:p>
          <a:p>
            <a:pPr>
              <a:buNone/>
            </a:pPr>
            <a:r>
              <a:rPr lang="en-US" sz="1600" dirty="0"/>
              <a:t>https://www.flickr.com/photos/22711505@N05/5818969367</a:t>
            </a:r>
          </a:p>
          <a:p>
            <a:pPr>
              <a:buNone/>
            </a:pPr>
            <a:r>
              <a:rPr lang="en-US" sz="1600" dirty="0"/>
              <a:t>http://www.flickr.com/photos/apmethodist/1678695596/</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6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5275184"/>
            <a:ext cx="3429000" cy="1354217"/>
          </a:xfrm>
          <a:prstGeom prst="rect">
            <a:avLst/>
          </a:prstGeom>
          <a:noFill/>
        </p:spPr>
        <p:txBody>
          <a:bodyPr wrap="square" rtlCol="0">
            <a:spAutoFit/>
          </a:bodyPr>
          <a:lstStyle/>
          <a:p>
            <a:pPr algn="ctr"/>
            <a:r>
              <a:rPr lang="en-US" sz="1600" dirty="0">
                <a:solidFill>
                  <a:schemeClr val="tx1">
                    <a:lumMod val="95000"/>
                  </a:schemeClr>
                </a:solidFill>
              </a:rPr>
              <a:t>Sunday Morning</a:t>
            </a:r>
          </a:p>
          <a:p>
            <a:pPr algn="ctr"/>
            <a:endParaRPr lang="en-US" sz="1600" dirty="0">
              <a:solidFill>
                <a:schemeClr val="tx1">
                  <a:lumMod val="95000"/>
                </a:schemeClr>
              </a:solidFill>
            </a:endParaRPr>
          </a:p>
          <a:p>
            <a:pPr algn="ctr"/>
            <a:r>
              <a:rPr lang="en-US" sz="1600" dirty="0">
                <a:solidFill>
                  <a:schemeClr val="tx1">
                    <a:lumMod val="95000"/>
                  </a:schemeClr>
                </a:solidFill>
              </a:rPr>
              <a:t>Thomas Wood</a:t>
            </a:r>
          </a:p>
          <a:p>
            <a:pPr algn="ctr"/>
            <a:r>
              <a:rPr lang="en-US" sz="1600" dirty="0">
                <a:solidFill>
                  <a:schemeClr val="tx1">
                    <a:lumMod val="95000"/>
                  </a:schemeClr>
                </a:solidFill>
              </a:rPr>
              <a:t>Smithsonian American Art Museum</a:t>
            </a:r>
          </a:p>
          <a:p>
            <a:pPr algn="ctr"/>
            <a:r>
              <a:rPr lang="en-US" sz="1600" dirty="0">
                <a:solidFill>
                  <a:schemeClr val="tx1">
                    <a:lumMod val="95000"/>
                  </a:schemeClr>
                </a:solidFill>
              </a:rPr>
              <a:t>Washington, DC</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81600" y="0"/>
            <a:ext cx="4834890"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133601"/>
            <a:ext cx="7467600" cy="1200329"/>
          </a:xfrm>
          <a:prstGeom prst="rect">
            <a:avLst/>
          </a:prstGeom>
        </p:spPr>
        <p:txBody>
          <a:bodyPr wrap="square">
            <a:spAutoFit/>
          </a:bodyPr>
          <a:lstStyle/>
          <a:p>
            <a:r>
              <a:rPr lang="en-US" sz="3600" dirty="0"/>
              <a:t>Come and hear, all you who fear God, and I will tell what he has done for me.</a:t>
            </a:r>
            <a:endParaRPr lang="en-US" sz="3600" dirty="0">
              <a:cs typeface="Arial" pitchFamily="34" charset="0"/>
            </a:endParaRPr>
          </a:p>
        </p:txBody>
      </p:sp>
      <p:sp>
        <p:nvSpPr>
          <p:cNvPr id="5" name="TextBox 4"/>
          <p:cNvSpPr txBox="1"/>
          <p:nvPr/>
        </p:nvSpPr>
        <p:spPr>
          <a:xfrm>
            <a:off x="5867400" y="4191001"/>
            <a:ext cx="3352800" cy="461665"/>
          </a:xfrm>
          <a:prstGeom prst="rect">
            <a:avLst/>
          </a:prstGeom>
          <a:noFill/>
        </p:spPr>
        <p:txBody>
          <a:bodyPr wrap="square" rtlCol="0">
            <a:spAutoFit/>
          </a:bodyPr>
          <a:lstStyle/>
          <a:p>
            <a:pPr algn="ctr"/>
            <a:r>
              <a:rPr lang="en-US" sz="2400" dirty="0">
                <a:solidFill>
                  <a:schemeClr val="tx1">
                    <a:lumMod val="95000"/>
                  </a:schemeClr>
                </a:solidFill>
              </a:rPr>
              <a:t>Psalm 66:16</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Billy Graham Preaching (detail)  --  Palatka, FL</a:t>
            </a:r>
          </a:p>
        </p:txBody>
      </p:sp>
      <p:pic>
        <p:nvPicPr>
          <p:cNvPr id="2" name="Picture 1"/>
          <p:cNvPicPr>
            <a:picLocks noChangeAspect="1"/>
          </p:cNvPicPr>
          <p:nvPr/>
        </p:nvPicPr>
        <p:blipFill>
          <a:blip r:embed="rId2"/>
          <a:stretch>
            <a:fillRect/>
          </a:stretch>
        </p:blipFill>
        <p:spPr>
          <a:xfrm>
            <a:off x="2324100" y="304800"/>
            <a:ext cx="7620000" cy="5715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05000"/>
            <a:ext cx="7219950" cy="1754326"/>
          </a:xfrm>
          <a:prstGeom prst="rect">
            <a:avLst/>
          </a:prstGeom>
        </p:spPr>
        <p:txBody>
          <a:bodyPr wrap="square" lIns="91440" tIns="45720" rIns="91440" bIns="45720" anchor="t">
            <a:spAutoFit/>
          </a:bodyPr>
          <a:lstStyle/>
          <a:p>
            <a:r>
              <a:rPr lang="en-US" sz="3600" dirty="0"/>
              <a:t>Always be ready to make your defense…yet do it with gentleness and respect. </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t>1 Peter </a:t>
            </a:r>
            <a:r>
              <a:rPr lang="en-US" sz="2400" dirty="0" err="1"/>
              <a:t>3:15b</a:t>
            </a:r>
            <a:r>
              <a:rPr lang="en-US" sz="2400" dirty="0"/>
              <a:t>, </a:t>
            </a:r>
            <a:r>
              <a:rPr lang="en-US" sz="2400" dirty="0" err="1"/>
              <a:t>16a</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Gentleness, a Fruit of the Spirit  --  Margaret </a:t>
            </a:r>
            <a:r>
              <a:rPr lang="en-US" sz="1600" dirty="0" err="1">
                <a:solidFill>
                  <a:schemeClr val="tx1">
                    <a:lumMod val="95000"/>
                  </a:schemeClr>
                </a:solidFill>
              </a:rPr>
              <a:t>Almon</a:t>
            </a:r>
            <a:endParaRPr lang="en-US" sz="1600" dirty="0">
              <a:solidFill>
                <a:schemeClr val="tx1">
                  <a:lumMod val="95000"/>
                </a:schemeClr>
              </a:solidFill>
            </a:endParaRPr>
          </a:p>
        </p:txBody>
      </p:sp>
      <p:pic>
        <p:nvPicPr>
          <p:cNvPr id="2" name="Picture 1"/>
          <p:cNvPicPr>
            <a:picLocks noChangeAspect="1"/>
          </p:cNvPicPr>
          <p:nvPr/>
        </p:nvPicPr>
        <p:blipFill>
          <a:blip r:embed="rId2"/>
          <a:stretch>
            <a:fillRect/>
          </a:stretch>
        </p:blipFill>
        <p:spPr>
          <a:xfrm>
            <a:off x="2137597" y="228600"/>
            <a:ext cx="7993006" cy="5715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“This is the Spirit of truth, whom the world cannot receive because it neither sees him nor knows him."</a:t>
            </a:r>
            <a:endParaRPr lang="en-US" sz="3600" dirty="0">
              <a:cs typeface="Arial" pitchFamily="34" charset="0"/>
            </a:endParaRPr>
          </a:p>
        </p:txBody>
      </p:sp>
      <p:sp>
        <p:nvSpPr>
          <p:cNvPr id="5" name="TextBox 4"/>
          <p:cNvSpPr txBox="1"/>
          <p:nvPr/>
        </p:nvSpPr>
        <p:spPr>
          <a:xfrm>
            <a:off x="5943600" y="44958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14:17a</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Spirit of Truth  --  Mary S. Watts, Watts Chapel, Compton, England</a:t>
            </a:r>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24000" y="228600"/>
            <a:ext cx="9097566" cy="5941268"/>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1171</TotalTime>
  <Words>543</Words>
  <Application>Microsoft Office PowerPoint</Application>
  <PresentationFormat>Widescreen</PresentationFormat>
  <Paragraphs>60</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First Sunday after Christmas Day Year A</vt:lpstr>
      <vt:lpstr>Sixth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98</cp:revision>
  <dcterms:created xsi:type="dcterms:W3CDTF">2016-08-31T16:46:43Z</dcterms:created>
  <dcterms:modified xsi:type="dcterms:W3CDTF">2025-10-20T13:55:53Z</dcterms:modified>
</cp:coreProperties>
</file>