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405" r:id="rId7"/>
    <p:sldId id="386" r:id="rId8"/>
    <p:sldId id="385" r:id="rId9"/>
    <p:sldId id="388" r:id="rId10"/>
    <p:sldId id="389" r:id="rId11"/>
    <p:sldId id="390" r:id="rId12"/>
    <p:sldId id="399" r:id="rId13"/>
    <p:sldId id="404" r:id="rId14"/>
    <p:sldId id="395" r:id="rId15"/>
    <p:sldId id="394" r:id="rId16"/>
    <p:sldId id="391" r:id="rId17"/>
    <p:sldId id="398" r:id="rId18"/>
    <p:sldId id="393" r:id="rId19"/>
    <p:sldId id="392"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020126-D574-42C8-8F26-6DED5AB9F828}" v="62" dt="2025-10-20T14:02:53.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01" autoAdjust="0"/>
    <p:restoredTop sz="94694"/>
  </p:normalViewPr>
  <p:slideViewPr>
    <p:cSldViewPr>
      <p:cViewPr varScale="1">
        <p:scale>
          <a:sx n="59" d="100"/>
          <a:sy n="59" d="100"/>
        </p:scale>
        <p:origin x="268" y="52"/>
      </p:cViewPr>
      <p:guideLst>
        <p:guide orient="horz" pos="2160"/>
        <p:guide pos="3840"/>
      </p:guideLst>
    </p:cSldViewPr>
  </p:slideViewPr>
  <p:notesTextViewPr>
    <p:cViewPr>
      <p:scale>
        <a:sx n="100" d="100"/>
        <a:sy n="100" d="100"/>
      </p:scale>
      <p:origin x="0" y="0"/>
    </p:cViewPr>
  </p:notesTextViewPr>
  <p:sorterViewPr>
    <p:cViewPr>
      <p:scale>
        <a:sx n="70" d="100"/>
        <a:sy n="70" d="100"/>
      </p:scale>
      <p:origin x="0" y="-1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8020126-D574-42C8-8F26-6DED5AB9F828}"/>
    <pc:docChg chg="modSld">
      <pc:chgData name="Allison Blackwell" userId="7Y4zoj1sqs5H+IG1uY71RyUTFRj8vI3Lj7CrwoODLF4=" providerId="None" clId="Web-{18020126-D574-42C8-8F26-6DED5AB9F828}" dt="2025-10-20T14:02:53.114" v="25" actId="20577"/>
      <pc:docMkLst>
        <pc:docMk/>
      </pc:docMkLst>
      <pc:sldChg chg="modSp">
        <pc:chgData name="Allison Blackwell" userId="7Y4zoj1sqs5H+IG1uY71RyUTFRj8vI3Lj7CrwoODLF4=" providerId="None" clId="Web-{18020126-D574-42C8-8F26-6DED5AB9F828}" dt="2025-10-20T13:58:55.474" v="1" actId="20577"/>
        <pc:sldMkLst>
          <pc:docMk/>
          <pc:sldMk cId="0" sldId="383"/>
        </pc:sldMkLst>
        <pc:spChg chg="mod">
          <ac:chgData name="Allison Blackwell" userId="7Y4zoj1sqs5H+IG1uY71RyUTFRj8vI3Lj7CrwoODLF4=" providerId="None" clId="Web-{18020126-D574-42C8-8F26-6DED5AB9F828}" dt="2025-10-20T13:58:55.474" v="1" actId="20577"/>
          <ac:spMkLst>
            <pc:docMk/>
            <pc:sldMk cId="0" sldId="383"/>
            <ac:spMk id="2" creationId="{00000000-0000-0000-0000-000000000000}"/>
          </ac:spMkLst>
        </pc:spChg>
      </pc:sldChg>
      <pc:sldChg chg="modSp">
        <pc:chgData name="Allison Blackwell" userId="7Y4zoj1sqs5H+IG1uY71RyUTFRj8vI3Lj7CrwoODLF4=" providerId="None" clId="Web-{18020126-D574-42C8-8F26-6DED5AB9F828}" dt="2025-10-20T14:00:24.742" v="9" actId="20577"/>
        <pc:sldMkLst>
          <pc:docMk/>
          <pc:sldMk cId="0" sldId="389"/>
        </pc:sldMkLst>
        <pc:spChg chg="mod">
          <ac:chgData name="Allison Blackwell" userId="7Y4zoj1sqs5H+IG1uY71RyUTFRj8vI3Lj7CrwoODLF4=" providerId="None" clId="Web-{18020126-D574-42C8-8F26-6DED5AB9F828}" dt="2025-10-20T14:00:24.742" v="9" actId="20577"/>
          <ac:spMkLst>
            <pc:docMk/>
            <pc:sldMk cId="0" sldId="389"/>
            <ac:spMk id="2" creationId="{00000000-0000-0000-0000-000000000000}"/>
          </ac:spMkLst>
        </pc:spChg>
      </pc:sldChg>
      <pc:sldChg chg="modSp">
        <pc:chgData name="Allison Blackwell" userId="7Y4zoj1sqs5H+IG1uY71RyUTFRj8vI3Lj7CrwoODLF4=" providerId="None" clId="Web-{18020126-D574-42C8-8F26-6DED5AB9F828}" dt="2025-10-20T14:02:23.484" v="19" actId="20577"/>
        <pc:sldMkLst>
          <pc:docMk/>
          <pc:sldMk cId="0" sldId="391"/>
        </pc:sldMkLst>
        <pc:spChg chg="mod">
          <ac:chgData name="Allison Blackwell" userId="7Y4zoj1sqs5H+IG1uY71RyUTFRj8vI3Lj7CrwoODLF4=" providerId="None" clId="Web-{18020126-D574-42C8-8F26-6DED5AB9F828}" dt="2025-10-20T14:02:23.484" v="19" actId="20577"/>
          <ac:spMkLst>
            <pc:docMk/>
            <pc:sldMk cId="0" sldId="391"/>
            <ac:spMk id="2" creationId="{00000000-0000-0000-0000-000000000000}"/>
          </ac:spMkLst>
        </pc:spChg>
      </pc:sldChg>
      <pc:sldChg chg="modSp">
        <pc:chgData name="Allison Blackwell" userId="7Y4zoj1sqs5H+IG1uY71RyUTFRj8vI3Lj7CrwoODLF4=" providerId="None" clId="Web-{18020126-D574-42C8-8F26-6DED5AB9F828}" dt="2025-10-20T14:02:53.114" v="25" actId="20577"/>
        <pc:sldMkLst>
          <pc:docMk/>
          <pc:sldMk cId="0" sldId="393"/>
        </pc:sldMkLst>
        <pc:spChg chg="mod">
          <ac:chgData name="Allison Blackwell" userId="7Y4zoj1sqs5H+IG1uY71RyUTFRj8vI3Lj7CrwoODLF4=" providerId="None" clId="Web-{18020126-D574-42C8-8F26-6DED5AB9F828}" dt="2025-10-20T14:02:53.114" v="25" actId="20577"/>
          <ac:spMkLst>
            <pc:docMk/>
            <pc:sldMk cId="0" sldId="393"/>
            <ac:spMk id="2" creationId="{00000000-0000-0000-0000-000000000000}"/>
          </ac:spMkLst>
        </pc:spChg>
      </pc:sldChg>
      <pc:sldChg chg="modSp">
        <pc:chgData name="Allison Blackwell" userId="7Y4zoj1sqs5H+IG1uY71RyUTFRj8vI3Lj7CrwoODLF4=" providerId="None" clId="Web-{18020126-D574-42C8-8F26-6DED5AB9F828}" dt="2025-10-20T14:02:09.825" v="17" actId="20577"/>
        <pc:sldMkLst>
          <pc:docMk/>
          <pc:sldMk cId="0" sldId="395"/>
        </pc:sldMkLst>
        <pc:spChg chg="mod">
          <ac:chgData name="Allison Blackwell" userId="7Y4zoj1sqs5H+IG1uY71RyUTFRj8vI3Lj7CrwoODLF4=" providerId="None" clId="Web-{18020126-D574-42C8-8F26-6DED5AB9F828}" dt="2025-10-20T14:02:09.825" v="17" actId="20577"/>
          <ac:spMkLst>
            <pc:docMk/>
            <pc:sldMk cId="0" sldId="395"/>
            <ac:spMk id="2" creationId="{00000000-0000-0000-0000-000000000000}"/>
          </ac:spMkLst>
        </pc:spChg>
      </pc:sldChg>
      <pc:sldChg chg="modSp">
        <pc:chgData name="Allison Blackwell" userId="7Y4zoj1sqs5H+IG1uY71RyUTFRj8vI3Lj7CrwoODLF4=" providerId="None" clId="Web-{18020126-D574-42C8-8F26-6DED5AB9F828}" dt="2025-10-20T14:01:31.900" v="12" actId="20577"/>
        <pc:sldMkLst>
          <pc:docMk/>
          <pc:sldMk cId="0" sldId="399"/>
        </pc:sldMkLst>
        <pc:spChg chg="mod">
          <ac:chgData name="Allison Blackwell" userId="7Y4zoj1sqs5H+IG1uY71RyUTFRj8vI3Lj7CrwoODLF4=" providerId="None" clId="Web-{18020126-D574-42C8-8F26-6DED5AB9F828}" dt="2025-10-20T14:01:31.900" v="12" actId="20577"/>
          <ac:spMkLst>
            <pc:docMk/>
            <pc:sldMk cId="0" sldId="399"/>
            <ac:spMk id="2" creationId="{00000000-0000-0000-0000-000000000000}"/>
          </ac:spMkLst>
        </pc:spChg>
      </pc:sldChg>
      <pc:sldChg chg="modSp">
        <pc:chgData name="Allison Blackwell" userId="7Y4zoj1sqs5H+IG1uY71RyUTFRj8vI3Lj7CrwoODLF4=" providerId="None" clId="Web-{18020126-D574-42C8-8F26-6DED5AB9F828}" dt="2025-10-20T13:59:21.318" v="2" actId="20577"/>
        <pc:sldMkLst>
          <pc:docMk/>
          <pc:sldMk cId="618573812" sldId="405"/>
        </pc:sldMkLst>
        <pc:spChg chg="mod">
          <ac:chgData name="Allison Blackwell" userId="7Y4zoj1sqs5H+IG1uY71RyUTFRj8vI3Lj7CrwoODLF4=" providerId="None" clId="Web-{18020126-D574-42C8-8F26-6DED5AB9F828}" dt="2025-10-20T13:59:21.318" v="2" actId="20577"/>
          <ac:spMkLst>
            <pc:docMk/>
            <pc:sldMk cId="618573812"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Seventh Sunday of Easter</a:t>
            </a:r>
          </a:p>
        </p:txBody>
      </p:sp>
      <p:sp>
        <p:nvSpPr>
          <p:cNvPr id="3" name="Subtitle 2"/>
          <p:cNvSpPr>
            <a:spLocks noGrp="1"/>
          </p:cNvSpPr>
          <p:nvPr>
            <p:ph type="subTitle" idx="1"/>
          </p:nvPr>
        </p:nvSpPr>
        <p:spPr>
          <a:xfrm>
            <a:off x="2819400" y="3857767"/>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827694"/>
            <a:ext cx="9067800" cy="954107"/>
          </a:xfrm>
          <a:prstGeom prst="rect">
            <a:avLst/>
          </a:prstGeom>
        </p:spPr>
        <p:txBody>
          <a:bodyPr wrap="square">
            <a:spAutoFit/>
          </a:bodyPr>
          <a:lstStyle/>
          <a:p>
            <a:pPr algn="ctr"/>
            <a:r>
              <a:rPr lang="en-US" sz="2800" dirty="0"/>
              <a:t>Acts 1:6-14  •  Psalm 68:1-10, 32-35    </a:t>
            </a:r>
          </a:p>
          <a:p>
            <a:pPr algn="ctr"/>
            <a:r>
              <a:rPr lang="en-US" sz="2800" dirty="0"/>
              <a:t>1 Peter 4:12-14; 5:6-11  •  John 17:1-11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81800" cy="1754326"/>
          </a:xfrm>
          <a:prstGeom prst="rect">
            <a:avLst/>
          </a:prstGeom>
        </p:spPr>
        <p:txBody>
          <a:bodyPr wrap="square" lIns="91440" tIns="45720" rIns="91440" bIns="45720" anchor="t">
            <a:spAutoFit/>
          </a:bodyPr>
          <a:lstStyle/>
          <a:p>
            <a:r>
              <a:rPr lang="en-US" sz="3600" dirty="0"/>
              <a:t>...the God of all grace…will himself restore, support, strengthen, and establish you.</a:t>
            </a: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1 Peter </a:t>
            </a:r>
            <a:r>
              <a:rPr lang="en-US" sz="2400" dirty="0" err="1">
                <a:solidFill>
                  <a:schemeClr val="tx1">
                    <a:lumMod val="95000"/>
                  </a:schemeClr>
                </a:solidFill>
              </a:rPr>
              <a:t>5:10b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638800"/>
            <a:ext cx="2286000" cy="1077218"/>
          </a:xfrm>
          <a:prstGeom prst="rect">
            <a:avLst/>
          </a:prstGeom>
          <a:noFill/>
        </p:spPr>
        <p:txBody>
          <a:bodyPr wrap="square" rtlCol="0">
            <a:spAutoFit/>
          </a:bodyPr>
          <a:lstStyle/>
          <a:p>
            <a:pPr algn="ctr"/>
            <a:r>
              <a:rPr lang="en-US" sz="1600" dirty="0">
                <a:solidFill>
                  <a:schemeClr val="tx1">
                    <a:lumMod val="95000"/>
                  </a:schemeClr>
                </a:solidFill>
              </a:rPr>
              <a:t>New Growth</a:t>
            </a:r>
          </a:p>
          <a:p>
            <a:pPr algn="ctr"/>
            <a:endParaRPr lang="en-US" sz="1600" dirty="0">
              <a:solidFill>
                <a:schemeClr val="tx1">
                  <a:lumMod val="95000"/>
                </a:schemeClr>
              </a:solidFill>
            </a:endParaRPr>
          </a:p>
          <a:p>
            <a:pPr algn="ctr"/>
            <a:r>
              <a:rPr lang="en-US" sz="1600" dirty="0" err="1">
                <a:solidFill>
                  <a:schemeClr val="tx1">
                    <a:lumMod val="95000"/>
                  </a:schemeClr>
                </a:solidFill>
              </a:rPr>
              <a:t>Mua</a:t>
            </a:r>
            <a:r>
              <a:rPr lang="en-US" sz="1600" dirty="0">
                <a:solidFill>
                  <a:schemeClr val="tx1">
                    <a:lumMod val="95000"/>
                  </a:schemeClr>
                </a:solidFill>
              </a:rPr>
              <a:t> Mission Church </a:t>
            </a:r>
            <a:r>
              <a:rPr lang="en-US" sz="1600" dirty="0" err="1">
                <a:solidFill>
                  <a:schemeClr val="tx1">
                    <a:lumMod val="95000"/>
                  </a:schemeClr>
                </a:solidFill>
              </a:rPr>
              <a:t>Mua</a:t>
            </a:r>
            <a:r>
              <a:rPr lang="en-US" sz="1600" dirty="0">
                <a:solidFill>
                  <a:schemeClr val="tx1">
                    <a:lumMod val="95000"/>
                  </a:schemeClr>
                </a:solidFill>
              </a:rPr>
              <a:t>, </a:t>
            </a:r>
            <a:r>
              <a:rPr lang="en-US" sz="1600" dirty="0" err="1">
                <a:solidFill>
                  <a:schemeClr val="tx1">
                    <a:lumMod val="95000"/>
                  </a:schemeClr>
                </a:solidFill>
              </a:rPr>
              <a:t>Malawai</a:t>
            </a:r>
            <a:endParaRPr lang="en-US" sz="1600" dirty="0">
              <a:solidFill>
                <a:schemeClr val="tx1">
                  <a:lumMod val="95000"/>
                </a:schemeClr>
              </a:solidFill>
            </a:endParaRPr>
          </a:p>
        </p:txBody>
      </p:sp>
      <p:pic>
        <p:nvPicPr>
          <p:cNvPr id="2" name="Picture 1"/>
          <p:cNvPicPr>
            <a:picLocks noChangeAspect="1"/>
          </p:cNvPicPr>
          <p:nvPr/>
        </p:nvPicPr>
        <p:blipFill rotWithShape="1">
          <a:blip r:embed="rId2"/>
          <a:srcRect t="6666"/>
          <a:stretch/>
        </p:blipFill>
        <p:spPr>
          <a:xfrm>
            <a:off x="4610100" y="-16933"/>
            <a:ext cx="5524500" cy="687493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"Father, the hour has come; glorify your Son…. with the glory that I had in your presence before the world existed."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17:1b, 5 </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86400"/>
            <a:ext cx="2133600" cy="1077218"/>
          </a:xfrm>
          <a:prstGeom prst="rect">
            <a:avLst/>
          </a:prstGeom>
          <a:noFill/>
        </p:spPr>
        <p:txBody>
          <a:bodyPr wrap="square" rtlCol="0">
            <a:spAutoFit/>
          </a:bodyPr>
          <a:lstStyle/>
          <a:p>
            <a:pPr algn="ctr"/>
            <a:r>
              <a:rPr lang="en-US" sz="1600" dirty="0">
                <a:solidFill>
                  <a:schemeClr val="tx1">
                    <a:lumMod val="95000"/>
                  </a:schemeClr>
                </a:solidFill>
              </a:rPr>
              <a:t>In the Beginning</a:t>
            </a:r>
          </a:p>
          <a:p>
            <a:pPr algn="ctr"/>
            <a:endParaRPr lang="en-US" sz="1600" dirty="0">
              <a:solidFill>
                <a:schemeClr val="tx1">
                  <a:lumMod val="95000"/>
                </a:schemeClr>
              </a:solidFill>
            </a:endParaRPr>
          </a:p>
          <a:p>
            <a:pPr algn="ctr"/>
            <a:r>
              <a:rPr lang="en-US" sz="1600" dirty="0">
                <a:solidFill>
                  <a:schemeClr val="tx1">
                    <a:lumMod val="95000"/>
                  </a:schemeClr>
                </a:solidFill>
              </a:rPr>
              <a:t>Brian Whelan</a:t>
            </a:r>
          </a:p>
          <a:p>
            <a:pPr algn="ctr"/>
            <a:r>
              <a:rPr lang="en-US" sz="1600" dirty="0">
                <a:solidFill>
                  <a:schemeClr val="tx1">
                    <a:lumMod val="95000"/>
                  </a:schemeClr>
                </a:solidFill>
              </a:rPr>
              <a:t>Mixed media on board</a:t>
            </a:r>
          </a:p>
        </p:txBody>
      </p:sp>
      <p:pic>
        <p:nvPicPr>
          <p:cNvPr id="2" name="Picture 1"/>
          <p:cNvPicPr>
            <a:picLocks noChangeAspect="1"/>
          </p:cNvPicPr>
          <p:nvPr/>
        </p:nvPicPr>
        <p:blipFill>
          <a:blip r:embed="rId2"/>
          <a:stretch>
            <a:fillRect/>
          </a:stretch>
        </p:blipFill>
        <p:spPr>
          <a:xfrm>
            <a:off x="4343401" y="25400"/>
            <a:ext cx="5634633"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"...the words that you gave to me I have given to them…"</a:t>
            </a:r>
            <a:endParaRPr lang="en-US" sz="3600" dirty="0">
              <a:cs typeface="Arial" pitchFamily="34" charset="0"/>
            </a:endParaRPr>
          </a:p>
        </p:txBody>
      </p:sp>
      <p:sp>
        <p:nvSpPr>
          <p:cNvPr id="5" name="TextBox 4"/>
          <p:cNvSpPr txBox="1"/>
          <p:nvPr/>
        </p:nvSpPr>
        <p:spPr>
          <a:xfrm>
            <a:off x="5791200" y="3962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17:8a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248400"/>
            <a:ext cx="8763000" cy="338554"/>
          </a:xfrm>
          <a:prstGeom prst="rect">
            <a:avLst/>
          </a:prstGeom>
          <a:noFill/>
        </p:spPr>
        <p:txBody>
          <a:bodyPr wrap="square" rtlCol="0">
            <a:spAutoFit/>
          </a:bodyPr>
          <a:lstStyle/>
          <a:p>
            <a:pPr algn="ctr"/>
            <a:r>
              <a:rPr lang="en-US" sz="1600" dirty="0">
                <a:solidFill>
                  <a:schemeClr val="tx1">
                    <a:lumMod val="95000"/>
                  </a:schemeClr>
                </a:solidFill>
              </a:rPr>
              <a:t>Ascension  -- </a:t>
            </a:r>
            <a:r>
              <a:rPr lang="en-US" sz="1600" dirty="0" err="1">
                <a:solidFill>
                  <a:schemeClr val="tx1">
                    <a:lumMod val="95000"/>
                  </a:schemeClr>
                </a:solidFill>
              </a:rPr>
              <a:t>Keur</a:t>
            </a:r>
            <a:r>
              <a:rPr lang="en-US" sz="1600" dirty="0">
                <a:solidFill>
                  <a:schemeClr val="tx1">
                    <a:lumMod val="95000"/>
                  </a:schemeClr>
                </a:solidFill>
              </a:rPr>
              <a:t> Moussa Abbey, </a:t>
            </a: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2" name="Picture 1"/>
          <p:cNvPicPr>
            <a:picLocks noChangeAspect="1"/>
          </p:cNvPicPr>
          <p:nvPr/>
        </p:nvPicPr>
        <p:blipFill>
          <a:blip r:embed="rId2"/>
          <a:stretch>
            <a:fillRect/>
          </a:stretch>
        </p:blipFill>
        <p:spPr>
          <a:xfrm>
            <a:off x="1524000" y="838200"/>
            <a:ext cx="9144000" cy="4884234"/>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now I am no longer in the world, but they are in the world, and I am coming to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17:11a</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5599093"/>
            <a:ext cx="3657600" cy="954107"/>
          </a:xfrm>
          <a:prstGeom prst="rect">
            <a:avLst/>
          </a:prstGeom>
          <a:noFill/>
        </p:spPr>
        <p:txBody>
          <a:bodyPr wrap="square" rtlCol="0">
            <a:spAutoFit/>
          </a:bodyPr>
          <a:lstStyle/>
          <a:p>
            <a:pPr algn="ctr"/>
            <a:r>
              <a:rPr lang="en-US" sz="1400" dirty="0">
                <a:solidFill>
                  <a:schemeClr val="tx1">
                    <a:lumMod val="95000"/>
                  </a:schemeClr>
                </a:solidFill>
              </a:rPr>
              <a:t>Cross of Hands</a:t>
            </a:r>
          </a:p>
          <a:p>
            <a:pPr algn="ctr"/>
            <a:endParaRPr lang="en-US" sz="1400" dirty="0">
              <a:solidFill>
                <a:schemeClr val="tx1">
                  <a:lumMod val="95000"/>
                </a:schemeClr>
              </a:solidFill>
            </a:endParaRPr>
          </a:p>
          <a:p>
            <a:pPr algn="ctr"/>
            <a:r>
              <a:rPr lang="en-US" sz="1400" dirty="0" err="1">
                <a:solidFill>
                  <a:schemeClr val="tx1">
                    <a:lumMod val="95000"/>
                  </a:schemeClr>
                </a:solidFill>
              </a:rPr>
              <a:t>Mulungwishi</a:t>
            </a:r>
            <a:r>
              <a:rPr lang="en-US" sz="1400" dirty="0">
                <a:solidFill>
                  <a:schemeClr val="tx1">
                    <a:lumMod val="95000"/>
                  </a:schemeClr>
                </a:solidFill>
              </a:rPr>
              <a:t> Methodist Church</a:t>
            </a:r>
          </a:p>
          <a:p>
            <a:pPr algn="ctr"/>
            <a:r>
              <a:rPr lang="en-US" sz="1400" dirty="0">
                <a:solidFill>
                  <a:schemeClr val="tx1">
                    <a:lumMod val="95000"/>
                  </a:schemeClr>
                </a:solidFill>
              </a:rPr>
              <a:t>Democratic Republic of Congo</a:t>
            </a:r>
          </a:p>
        </p:txBody>
      </p:sp>
      <p:pic>
        <p:nvPicPr>
          <p:cNvPr id="5" name="Picture 4">
            <a:extLst>
              <a:ext uri="{FF2B5EF4-FFF2-40B4-BE49-F238E27FC236}">
                <a16:creationId xmlns:a16="http://schemas.microsoft.com/office/drawing/2014/main" id="{7C93C470-A65C-F3D7-2201-AA87E8C8FA0B}"/>
              </a:ext>
            </a:extLst>
          </p:cNvPr>
          <p:cNvPicPr>
            <a:picLocks noChangeAspect="1"/>
          </p:cNvPicPr>
          <p:nvPr/>
        </p:nvPicPr>
        <p:blipFill>
          <a:blip r:embed="rId2"/>
          <a:stretch>
            <a:fillRect/>
          </a:stretch>
        </p:blipFill>
        <p:spPr>
          <a:xfrm>
            <a:off x="4324350" y="0"/>
            <a:ext cx="4286250"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"...protect them… so that they may be one, as we are one.”</a:t>
            </a:r>
            <a:endParaRPr lang="en-US" sz="3600" dirty="0">
              <a:cs typeface="Arial" pitchFamily="34" charset="0"/>
            </a:endParaRPr>
          </a:p>
        </p:txBody>
      </p:sp>
      <p:sp>
        <p:nvSpPr>
          <p:cNvPr id="5" name="TextBox 4"/>
          <p:cNvSpPr txBox="1"/>
          <p:nvPr/>
        </p:nvSpPr>
        <p:spPr>
          <a:xfrm>
            <a:off x="5715000" y="3962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17:11b</a:t>
            </a:r>
            <a:endParaRPr lang="en-US" sz="2400"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Church Mural, </a:t>
            </a:r>
            <a:r>
              <a:rPr lang="en-US" sz="1600" dirty="0" err="1">
                <a:solidFill>
                  <a:schemeClr val="tx1">
                    <a:lumMod val="95000"/>
                  </a:schemeClr>
                </a:solidFill>
              </a:rPr>
              <a:t>Manchewe</a:t>
            </a:r>
            <a:r>
              <a:rPr lang="en-US" sz="1600" dirty="0">
                <a:solidFill>
                  <a:schemeClr val="tx1">
                    <a:lumMod val="95000"/>
                  </a:schemeClr>
                </a:solidFill>
              </a:rPr>
              <a:t>, Malawi</a:t>
            </a:r>
          </a:p>
        </p:txBody>
      </p:sp>
      <p:pic>
        <p:nvPicPr>
          <p:cNvPr id="3" name="Picture 2"/>
          <p:cNvPicPr>
            <a:picLocks noChangeAspect="1"/>
          </p:cNvPicPr>
          <p:nvPr/>
        </p:nvPicPr>
        <p:blipFill>
          <a:blip r:embed="rId2"/>
          <a:stretch>
            <a:fillRect/>
          </a:stretch>
        </p:blipFill>
        <p:spPr>
          <a:xfrm>
            <a:off x="1981200" y="76200"/>
            <a:ext cx="8229600" cy="61722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a:spAutoFit/>
          </a:bodyPr>
          <a:lstStyle/>
          <a:p>
            <a:r>
              <a:rPr lang="en-US" sz="3600" dirty="0"/>
              <a:t>When he had said this, as they were watching, he was lifted up, and a cloud took him out of their sight.</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1:9</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latin typeface="+mj-lt"/>
              </a:rPr>
              <a:t>New Revised Standard Version Updated Edition Bible, copyright 2022, Division of Christian Education of the National Council of the Churches of Christ in the United States of America. Used by permission. All rights reserved.</a:t>
            </a:r>
            <a:endParaRPr lang="en-US" sz="1600" dirty="0"/>
          </a:p>
          <a:p>
            <a:pPr>
              <a:buNone/>
            </a:pPr>
            <a:endParaRPr lang="en-US" sz="1600" dirty="0">
              <a:latin typeface="+mj-lt"/>
            </a:endParaRPr>
          </a:p>
          <a:p>
            <a:pPr>
              <a:buNone/>
            </a:pPr>
            <a:r>
              <a:rPr lang="en-US" sz="1600" dirty="0">
                <a:latin typeface="+mj-lt"/>
              </a:rPr>
              <a:t>http://www.flickr.com/photos/skip/111045024/</a:t>
            </a:r>
          </a:p>
          <a:p>
            <a:pPr>
              <a:buNone/>
            </a:pPr>
            <a:r>
              <a:rPr lang="en-US" sz="1600" dirty="0">
                <a:latin typeface="+mj-lt"/>
              </a:rPr>
              <a:t>https://commons.wikimedia.org/wiki/File:Mount_Lushan_-_fog</a:t>
            </a:r>
          </a:p>
          <a:p>
            <a:pPr>
              <a:buNone/>
            </a:pPr>
            <a:r>
              <a:rPr lang="en-US" sz="1600" dirty="0">
                <a:latin typeface="+mj-lt"/>
              </a:rPr>
              <a:t>http://diglib.library.vanderbilt.edu/act-imagelink.pl?RC=48398</a:t>
            </a:r>
          </a:p>
          <a:p>
            <a:pPr>
              <a:buNone/>
            </a:pPr>
            <a:r>
              <a:rPr lang="en-US" sz="1600" dirty="0">
                <a:latin typeface="+mj-lt"/>
              </a:rPr>
              <a:t>https://commons.m.wikimedia.org/wiki/File:Fritz_von_Uhde_Bergpredigt.jpg#mw-jump-to-license</a:t>
            </a:r>
          </a:p>
          <a:p>
            <a:pPr>
              <a:buNone/>
            </a:pPr>
            <a:r>
              <a:rPr lang="en-US" sz="1600" dirty="0">
                <a:latin typeface="+mj-lt"/>
              </a:rPr>
              <a:t>https://commons.wikimedia.org/wiki/File:Mua_Mission_sculpture.JPG</a:t>
            </a:r>
          </a:p>
          <a:p>
            <a:pPr>
              <a:buNone/>
            </a:pPr>
            <a:r>
              <a:rPr lang="en-US" sz="1600" dirty="0">
                <a:latin typeface="+mj-lt"/>
              </a:rPr>
              <a:t>https://commons.wikimedia.org/wiki/File:Iin_the_beginning_34x28_by_Brian_Whelan.jpg - </a:t>
            </a:r>
            <a:r>
              <a:rPr lang="en-US" sz="1600" dirty="0"/>
              <a:t>photographed by Wendy Roseberry with permission from Brian Whelan</a:t>
            </a:r>
          </a:p>
          <a:p>
            <a:pPr>
              <a:buNone/>
            </a:pPr>
            <a:r>
              <a:rPr lang="en-US" sz="1600" dirty="0">
                <a:latin typeface="+mj-lt"/>
              </a:rPr>
              <a:t>https://commons.wikimedia.org/wiki/File:KeurMoussaAutel.jpg</a:t>
            </a:r>
          </a:p>
          <a:p>
            <a:pPr>
              <a:buNone/>
            </a:pPr>
            <a:r>
              <a:rPr lang="en-US" sz="1600" dirty="0">
                <a:latin typeface="+mj-lt"/>
              </a:rPr>
              <a:t>https://www.flickr.com/photos/umccongo/2051227883</a:t>
            </a:r>
          </a:p>
          <a:p>
            <a:pPr>
              <a:buNone/>
            </a:pPr>
            <a:r>
              <a:rPr lang="en-US" sz="1600" dirty="0">
                <a:latin typeface="+mj-lt"/>
              </a:rPr>
              <a:t>https://www.flickr.com/photos/kevincure/3222551382</a:t>
            </a:r>
          </a:p>
          <a:p>
            <a:pPr>
              <a:buNone/>
            </a:pPr>
            <a:endParaRPr lang="en-US" sz="1600" dirty="0">
              <a:latin typeface="+mj-lt"/>
            </a:endParaRPr>
          </a:p>
          <a:p>
            <a:pPr>
              <a:buNone/>
            </a:pPr>
            <a:endParaRPr lang="en-US" sz="1600" dirty="0">
              <a:latin typeface="+mj-lt"/>
            </a:endParaRPr>
          </a:p>
          <a:p>
            <a:pPr>
              <a:buNone/>
            </a:pPr>
            <a:r>
              <a:rPr lang="en-US" sz="1600" dirty="0">
                <a:latin typeface="+mj-lt"/>
              </a:rPr>
              <a:t>Additional descriptions can be found at the Art in the Christian Tradition image library, a service of the Vanderbilt Divinity Library, http://diglib.library.vanderbilt.edu/.  All images available via Creative Commons 3.0 License.</a:t>
            </a:r>
          </a:p>
          <a:p>
            <a:endParaRPr lang="en-US" sz="1600" dirty="0">
              <a:latin typeface="+mj-lt"/>
            </a:endParaRPr>
          </a:p>
          <a:p>
            <a:endParaRPr lang="en-US" sz="1600" dirty="0">
              <a:latin typeface="+mj-lt"/>
            </a:endParaRPr>
          </a:p>
          <a:p>
            <a:endParaRPr lang="en-US" sz="1600" dirty="0">
              <a:latin typeface="+mj-lt"/>
            </a:endParaRP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486400"/>
            <a:ext cx="1771650" cy="1077218"/>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Building Mural</a:t>
            </a:r>
          </a:p>
          <a:p>
            <a:pPr algn="ctr"/>
            <a:r>
              <a:rPr lang="en-US" sz="1600" dirty="0">
                <a:solidFill>
                  <a:schemeClr val="tx1">
                    <a:lumMod val="95000"/>
                  </a:schemeClr>
                </a:solidFill>
              </a:rPr>
              <a:t>Bristol, England</a:t>
            </a:r>
          </a:p>
        </p:txBody>
      </p:sp>
      <p:pic>
        <p:nvPicPr>
          <p:cNvPr id="2" name="Picture 1"/>
          <p:cNvPicPr>
            <a:picLocks noChangeAspect="1"/>
          </p:cNvPicPr>
          <p:nvPr/>
        </p:nvPicPr>
        <p:blipFill>
          <a:blip r:embed="rId2"/>
          <a:stretch>
            <a:fillRect/>
          </a:stretch>
        </p:blipFill>
        <p:spPr>
          <a:xfrm>
            <a:off x="4572000" y="0"/>
            <a:ext cx="5143500"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Sing to God, sing praises to his name; lift up a song to him who rides upon the clouds...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68:4a</a:t>
            </a:r>
            <a:endParaRPr lang="en-US" sz="2400" dirty="0">
              <a:solidFill>
                <a:schemeClr val="tx1">
                  <a:lumMod val="95000"/>
                </a:schemeClr>
              </a:solidFill>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34001"/>
            <a:ext cx="1905000" cy="1323439"/>
          </a:xfrm>
          <a:prstGeom prst="rect">
            <a:avLst/>
          </a:prstGeom>
          <a:noFill/>
        </p:spPr>
        <p:txBody>
          <a:bodyPr wrap="square" rtlCol="0">
            <a:spAutoFit/>
          </a:bodyPr>
          <a:lstStyle/>
          <a:p>
            <a:pPr algn="ctr"/>
            <a:r>
              <a:rPr lang="en-US" sz="1600" dirty="0">
                <a:solidFill>
                  <a:schemeClr val="tx1">
                    <a:lumMod val="95000"/>
                  </a:schemeClr>
                </a:solidFill>
              </a:rPr>
              <a:t>Fog </a:t>
            </a:r>
          </a:p>
          <a:p>
            <a:pPr algn="ctr"/>
            <a:endParaRPr lang="en-US" sz="1600" dirty="0">
              <a:solidFill>
                <a:schemeClr val="tx1">
                  <a:lumMod val="95000"/>
                </a:schemeClr>
              </a:solidFill>
            </a:endParaRPr>
          </a:p>
          <a:p>
            <a:pPr algn="ctr"/>
            <a:r>
              <a:rPr lang="en-US" sz="1600" dirty="0">
                <a:solidFill>
                  <a:schemeClr val="tx1">
                    <a:lumMod val="95000"/>
                  </a:schemeClr>
                </a:solidFill>
              </a:rPr>
              <a:t>Mt. Lushan</a:t>
            </a:r>
          </a:p>
          <a:p>
            <a:pPr algn="ctr"/>
            <a:r>
              <a:rPr lang="en-US" sz="1600" dirty="0">
                <a:solidFill>
                  <a:schemeClr val="tx1">
                    <a:lumMod val="95000"/>
                  </a:schemeClr>
                </a:solidFill>
              </a:rPr>
              <a:t> Jiangxi Province, China</a:t>
            </a:r>
          </a:p>
        </p:txBody>
      </p:sp>
      <p:pic>
        <p:nvPicPr>
          <p:cNvPr id="1026" name="Picture 2" descr="https://upload.wikimedia.org/wikipedia/commons/thumb/1/14/Mount_Lushan_-_fog.JPG/571px-Mount_Lushan_-_fo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0"/>
            <a:ext cx="50990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646331"/>
          </a:xfrm>
          <a:prstGeom prst="rect">
            <a:avLst/>
          </a:prstGeom>
        </p:spPr>
        <p:txBody>
          <a:bodyPr wrap="square" lIns="91440" tIns="45720" rIns="91440" bIns="45720" anchor="t">
            <a:spAutoFit/>
          </a:bodyPr>
          <a:lstStyle/>
          <a:p>
            <a:r>
              <a:rPr lang="en-US" sz="3600" dirty="0"/>
              <a:t>…the Spirit of God, is resting on you.</a:t>
            </a:r>
            <a:endParaRPr lang="en-US" sz="3600" dirty="0">
              <a:cs typeface="Arial" pitchFamily="34" charset="0"/>
            </a:endParaRPr>
          </a:p>
        </p:txBody>
      </p:sp>
      <p:sp>
        <p:nvSpPr>
          <p:cNvPr id="5" name="TextBox 4"/>
          <p:cNvSpPr txBox="1"/>
          <p:nvPr/>
        </p:nvSpPr>
        <p:spPr>
          <a:xfrm>
            <a:off x="5715000" y="3733801"/>
            <a:ext cx="3352800" cy="461665"/>
          </a:xfrm>
          <a:prstGeom prst="rect">
            <a:avLst/>
          </a:prstGeom>
          <a:noFill/>
        </p:spPr>
        <p:txBody>
          <a:bodyPr wrap="square" rtlCol="0">
            <a:spAutoFit/>
          </a:bodyPr>
          <a:lstStyle/>
          <a:p>
            <a:pPr algn="ctr"/>
            <a:r>
              <a:rPr lang="en-US" sz="2400" dirty="0">
                <a:solidFill>
                  <a:schemeClr val="tx1">
                    <a:lumMod val="95000"/>
                  </a:schemeClr>
                </a:solidFill>
              </a:rPr>
              <a:t>1 Peter </a:t>
            </a:r>
            <a:r>
              <a:rPr lang="en-US" sz="2400" dirty="0" err="1">
                <a:solidFill>
                  <a:schemeClr val="tx1">
                    <a:lumMod val="95000"/>
                  </a:schemeClr>
                </a:solidFill>
              </a:rPr>
              <a:t>4:14b</a:t>
            </a:r>
            <a:endParaRPr lang="en-US" sz="2400" dirty="0">
              <a:solidFill>
                <a:schemeClr val="tx1">
                  <a:lumMod val="95000"/>
                </a:schemeClr>
              </a:solidFill>
            </a:endParaRPr>
          </a:p>
        </p:txBody>
      </p:sp>
    </p:spTree>
    <p:extLst>
      <p:ext uri="{BB962C8B-B14F-4D97-AF65-F5344CB8AC3E}">
        <p14:creationId xmlns:p14="http://schemas.microsoft.com/office/powerpoint/2010/main" val="618573812"/>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7600" y="5791200"/>
            <a:ext cx="2819400" cy="861774"/>
          </a:xfrm>
          <a:prstGeom prst="rect">
            <a:avLst/>
          </a:prstGeom>
          <a:noFill/>
        </p:spPr>
        <p:txBody>
          <a:bodyPr wrap="square" rtlCol="0">
            <a:spAutoFit/>
          </a:bodyPr>
          <a:lstStyle/>
          <a:p>
            <a:pPr algn="ctr"/>
            <a:r>
              <a:rPr lang="en-US" sz="1600" dirty="0">
                <a:solidFill>
                  <a:schemeClr val="tx1">
                    <a:lumMod val="95000"/>
                  </a:schemeClr>
                </a:solidFill>
              </a:rPr>
              <a:t>Ascension of Christ</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2514600" y="47214"/>
            <a:ext cx="4436741" cy="6810786"/>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1"/>
            <a:ext cx="6477000" cy="1200329"/>
          </a:xfrm>
          <a:prstGeom prst="rect">
            <a:avLst/>
          </a:prstGeom>
        </p:spPr>
        <p:txBody>
          <a:bodyPr wrap="square">
            <a:spAutoFit/>
          </a:bodyPr>
          <a:lstStyle/>
          <a:p>
            <a:r>
              <a:rPr lang="en-US" sz="3600" dirty="0"/>
              <a:t>Cast all your anxiety on him, because he cares for you.</a:t>
            </a:r>
            <a:endParaRPr lang="en-US" sz="3600" dirty="0">
              <a:cs typeface="Arial" pitchFamily="34" charset="0"/>
            </a:endParaRPr>
          </a:p>
        </p:txBody>
      </p:sp>
      <p:sp>
        <p:nvSpPr>
          <p:cNvPr id="5" name="TextBox 4"/>
          <p:cNvSpPr txBox="1"/>
          <p:nvPr/>
        </p:nvSpPr>
        <p:spPr>
          <a:xfrm>
            <a:off x="5410200" y="3733801"/>
            <a:ext cx="3352800" cy="461665"/>
          </a:xfrm>
          <a:prstGeom prst="rect">
            <a:avLst/>
          </a:prstGeom>
          <a:noFill/>
        </p:spPr>
        <p:txBody>
          <a:bodyPr wrap="square" rtlCol="0">
            <a:spAutoFit/>
          </a:bodyPr>
          <a:lstStyle/>
          <a:p>
            <a:pPr algn="ctr"/>
            <a:r>
              <a:rPr lang="en-US" sz="2400" dirty="0">
                <a:solidFill>
                  <a:schemeClr val="tx1">
                    <a:lumMod val="95000"/>
                  </a:schemeClr>
                </a:solidFill>
              </a:rPr>
              <a:t>1 Peter 5:7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Teaching  --  Fritz von </a:t>
            </a:r>
            <a:r>
              <a:rPr lang="en-US" sz="1600" dirty="0" err="1">
                <a:solidFill>
                  <a:schemeClr val="tx1">
                    <a:lumMod val="95000"/>
                  </a:schemeClr>
                </a:solidFill>
              </a:rPr>
              <a:t>Uhde</a:t>
            </a:r>
            <a:r>
              <a:rPr lang="en-US" sz="1600" dirty="0">
                <a:solidFill>
                  <a:schemeClr val="tx1">
                    <a:lumMod val="95000"/>
                  </a:schemeClr>
                </a:solidFill>
              </a:rPr>
              <a:t>, Museum of Fine Arts, Budapest, Hungary</a:t>
            </a:r>
          </a:p>
        </p:txBody>
      </p:sp>
      <p:pic>
        <p:nvPicPr>
          <p:cNvPr id="2" name="Picture 1"/>
          <p:cNvPicPr>
            <a:picLocks noChangeAspect="1"/>
          </p:cNvPicPr>
          <p:nvPr/>
        </p:nvPicPr>
        <p:blipFill>
          <a:blip r:embed="rId2"/>
          <a:stretch>
            <a:fillRect/>
          </a:stretch>
        </p:blipFill>
        <p:spPr>
          <a:xfrm>
            <a:off x="1652156" y="42158"/>
            <a:ext cx="8939645" cy="6130042"/>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1801</TotalTime>
  <Words>542</Words>
  <Application>Microsoft Office PowerPoint</Application>
  <PresentationFormat>Widescreen</PresentationFormat>
  <Paragraphs>63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Seventh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119</cp:revision>
  <dcterms:created xsi:type="dcterms:W3CDTF">2016-08-31T16:46:43Z</dcterms:created>
  <dcterms:modified xsi:type="dcterms:W3CDTF">2025-10-20T14:02:53Z</dcterms:modified>
</cp:coreProperties>
</file>