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9"/>
  </p:notesMasterIdLst>
  <p:sldIdLst>
    <p:sldId id="256" r:id="rId2"/>
    <p:sldId id="282" r:id="rId3"/>
    <p:sldId id="382" r:id="rId4"/>
    <p:sldId id="405" r:id="rId5"/>
    <p:sldId id="407" r:id="rId6"/>
    <p:sldId id="406" r:id="rId7"/>
    <p:sldId id="383" r:id="rId8"/>
    <p:sldId id="384" r:id="rId9"/>
    <p:sldId id="385" r:id="rId10"/>
    <p:sldId id="386" r:id="rId11"/>
    <p:sldId id="389" r:id="rId12"/>
    <p:sldId id="390" r:id="rId13"/>
    <p:sldId id="391" r:id="rId14"/>
    <p:sldId id="392" r:id="rId15"/>
    <p:sldId id="393" r:id="rId16"/>
    <p:sldId id="394" r:id="rId17"/>
    <p:sldId id="395" r:id="rId18"/>
    <p:sldId id="396" r:id="rId19"/>
    <p:sldId id="397" r:id="rId20"/>
    <p:sldId id="398" r:id="rId21"/>
    <p:sldId id="399" r:id="rId22"/>
    <p:sldId id="400" r:id="rId23"/>
    <p:sldId id="401" r:id="rId24"/>
    <p:sldId id="402" r:id="rId25"/>
    <p:sldId id="403" r:id="rId26"/>
    <p:sldId id="404" r:id="rId27"/>
    <p:sldId id="29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F363E"/>
    <a:srgbClr val="444445"/>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DB32F7-4D42-4A3D-823F-4908BA906F1A}" v="110" dt="2025-10-21T13:40:02.3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482" autoAdjust="0"/>
    <p:restoredTop sz="94694"/>
  </p:normalViewPr>
  <p:slideViewPr>
    <p:cSldViewPr>
      <p:cViewPr varScale="1">
        <p:scale>
          <a:sx n="59" d="100"/>
          <a:sy n="59" d="100"/>
        </p:scale>
        <p:origin x="676" y="5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09DB32F7-4D42-4A3D-823F-4908BA906F1A}"/>
    <pc:docChg chg="modSld">
      <pc:chgData name="Allison Blackwell" userId="7Y4zoj1sqs5H+IG1uY71RyUTFRj8vI3Lj7CrwoODLF4=" providerId="None" clId="Web-{09DB32F7-4D42-4A3D-823F-4908BA906F1A}" dt="2025-10-21T13:40:00.777" v="50" actId="20577"/>
      <pc:docMkLst>
        <pc:docMk/>
      </pc:docMkLst>
      <pc:sldChg chg="modSp">
        <pc:chgData name="Allison Blackwell" userId="7Y4zoj1sqs5H+IG1uY71RyUTFRj8vI3Lj7CrwoODLF4=" providerId="None" clId="Web-{09DB32F7-4D42-4A3D-823F-4908BA906F1A}" dt="2025-10-21T13:34:02.982" v="5" actId="20577"/>
        <pc:sldMkLst>
          <pc:docMk/>
          <pc:sldMk cId="0" sldId="282"/>
        </pc:sldMkLst>
        <pc:spChg chg="mod">
          <ac:chgData name="Allison Blackwell" userId="7Y4zoj1sqs5H+IG1uY71RyUTFRj8vI3Lj7CrwoODLF4=" providerId="None" clId="Web-{09DB32F7-4D42-4A3D-823F-4908BA906F1A}" dt="2025-10-21T13:34:02.982" v="5" actId="20577"/>
          <ac:spMkLst>
            <pc:docMk/>
            <pc:sldMk cId="0" sldId="282"/>
            <ac:spMk id="2" creationId="{00000000-0000-0000-0000-000000000000}"/>
          </ac:spMkLst>
        </pc:spChg>
      </pc:sldChg>
      <pc:sldChg chg="modSp">
        <pc:chgData name="Allison Blackwell" userId="7Y4zoj1sqs5H+IG1uY71RyUTFRj8vI3Lj7CrwoODLF4=" providerId="None" clId="Web-{09DB32F7-4D42-4A3D-823F-4908BA906F1A}" dt="2025-10-21T13:34:49.388" v="13" actId="20577"/>
        <pc:sldMkLst>
          <pc:docMk/>
          <pc:sldMk cId="0" sldId="383"/>
        </pc:sldMkLst>
        <pc:spChg chg="mod">
          <ac:chgData name="Allison Blackwell" userId="7Y4zoj1sqs5H+IG1uY71RyUTFRj8vI3Lj7CrwoODLF4=" providerId="None" clId="Web-{09DB32F7-4D42-4A3D-823F-4908BA906F1A}" dt="2025-10-21T13:34:49.388" v="13" actId="20577"/>
          <ac:spMkLst>
            <pc:docMk/>
            <pc:sldMk cId="0" sldId="383"/>
            <ac:spMk id="2" creationId="{00000000-0000-0000-0000-000000000000}"/>
          </ac:spMkLst>
        </pc:spChg>
      </pc:sldChg>
      <pc:sldChg chg="modSp">
        <pc:chgData name="Allison Blackwell" userId="7Y4zoj1sqs5H+IG1uY71RyUTFRj8vI3Lj7CrwoODLF4=" providerId="None" clId="Web-{09DB32F7-4D42-4A3D-823F-4908BA906F1A}" dt="2025-10-21T13:35:08.763" v="18" actId="20577"/>
        <pc:sldMkLst>
          <pc:docMk/>
          <pc:sldMk cId="0" sldId="385"/>
        </pc:sldMkLst>
        <pc:spChg chg="mod">
          <ac:chgData name="Allison Blackwell" userId="7Y4zoj1sqs5H+IG1uY71RyUTFRj8vI3Lj7CrwoODLF4=" providerId="None" clId="Web-{09DB32F7-4D42-4A3D-823F-4908BA906F1A}" dt="2025-10-21T13:35:08.763" v="18" actId="20577"/>
          <ac:spMkLst>
            <pc:docMk/>
            <pc:sldMk cId="0" sldId="385"/>
            <ac:spMk id="2" creationId="{00000000-0000-0000-0000-000000000000}"/>
          </ac:spMkLst>
        </pc:spChg>
      </pc:sldChg>
      <pc:sldChg chg="modSp">
        <pc:chgData name="Allison Blackwell" userId="7Y4zoj1sqs5H+IG1uY71RyUTFRj8vI3Lj7CrwoODLF4=" providerId="None" clId="Web-{09DB32F7-4D42-4A3D-823F-4908BA906F1A}" dt="2025-10-21T13:37:30.934" v="23" actId="20577"/>
        <pc:sldMkLst>
          <pc:docMk/>
          <pc:sldMk cId="0" sldId="391"/>
        </pc:sldMkLst>
        <pc:spChg chg="mod">
          <ac:chgData name="Allison Blackwell" userId="7Y4zoj1sqs5H+IG1uY71RyUTFRj8vI3Lj7CrwoODLF4=" providerId="None" clId="Web-{09DB32F7-4D42-4A3D-823F-4908BA906F1A}" dt="2025-10-21T13:37:30.934" v="23" actId="20577"/>
          <ac:spMkLst>
            <pc:docMk/>
            <pc:sldMk cId="0" sldId="391"/>
            <ac:spMk id="2" creationId="{00000000-0000-0000-0000-000000000000}"/>
          </ac:spMkLst>
        </pc:spChg>
      </pc:sldChg>
      <pc:sldChg chg="modSp">
        <pc:chgData name="Allison Blackwell" userId="7Y4zoj1sqs5H+IG1uY71RyUTFRj8vI3Lj7CrwoODLF4=" providerId="None" clId="Web-{09DB32F7-4D42-4A3D-823F-4908BA906F1A}" dt="2025-10-21T13:38:40.184" v="35" actId="14100"/>
        <pc:sldMkLst>
          <pc:docMk/>
          <pc:sldMk cId="0" sldId="395"/>
        </pc:sldMkLst>
        <pc:spChg chg="mod">
          <ac:chgData name="Allison Blackwell" userId="7Y4zoj1sqs5H+IG1uY71RyUTFRj8vI3Lj7CrwoODLF4=" providerId="None" clId="Web-{09DB32F7-4D42-4A3D-823F-4908BA906F1A}" dt="2025-10-21T13:38:40.184" v="35" actId="14100"/>
          <ac:spMkLst>
            <pc:docMk/>
            <pc:sldMk cId="0" sldId="395"/>
            <ac:spMk id="2" creationId="{00000000-0000-0000-0000-000000000000}"/>
          </ac:spMkLst>
        </pc:spChg>
      </pc:sldChg>
      <pc:sldChg chg="modSp">
        <pc:chgData name="Allison Blackwell" userId="7Y4zoj1sqs5H+IG1uY71RyUTFRj8vI3Lj7CrwoODLF4=" providerId="None" clId="Web-{09DB32F7-4D42-4A3D-823F-4908BA906F1A}" dt="2025-10-21T13:38:35.168" v="34" actId="14100"/>
        <pc:sldMkLst>
          <pc:docMk/>
          <pc:sldMk cId="0" sldId="397"/>
        </pc:sldMkLst>
        <pc:spChg chg="mod">
          <ac:chgData name="Allison Blackwell" userId="7Y4zoj1sqs5H+IG1uY71RyUTFRj8vI3Lj7CrwoODLF4=" providerId="None" clId="Web-{09DB32F7-4D42-4A3D-823F-4908BA906F1A}" dt="2025-10-21T13:38:35.168" v="34" actId="14100"/>
          <ac:spMkLst>
            <pc:docMk/>
            <pc:sldMk cId="0" sldId="397"/>
            <ac:spMk id="2" creationId="{00000000-0000-0000-0000-000000000000}"/>
          </ac:spMkLst>
        </pc:spChg>
      </pc:sldChg>
      <pc:sldChg chg="modSp">
        <pc:chgData name="Allison Blackwell" userId="7Y4zoj1sqs5H+IG1uY71RyUTFRj8vI3Lj7CrwoODLF4=" providerId="None" clId="Web-{09DB32F7-4D42-4A3D-823F-4908BA906F1A}" dt="2025-10-21T13:39:08.215" v="40" actId="20577"/>
        <pc:sldMkLst>
          <pc:docMk/>
          <pc:sldMk cId="0" sldId="399"/>
        </pc:sldMkLst>
        <pc:spChg chg="mod">
          <ac:chgData name="Allison Blackwell" userId="7Y4zoj1sqs5H+IG1uY71RyUTFRj8vI3Lj7CrwoODLF4=" providerId="None" clId="Web-{09DB32F7-4D42-4A3D-823F-4908BA906F1A}" dt="2025-10-21T13:39:08.215" v="40" actId="20577"/>
          <ac:spMkLst>
            <pc:docMk/>
            <pc:sldMk cId="0" sldId="399"/>
            <ac:spMk id="2" creationId="{00000000-0000-0000-0000-000000000000}"/>
          </ac:spMkLst>
        </pc:spChg>
      </pc:sldChg>
      <pc:sldChg chg="modSp">
        <pc:chgData name="Allison Blackwell" userId="7Y4zoj1sqs5H+IG1uY71RyUTFRj8vI3Lj7CrwoODLF4=" providerId="None" clId="Web-{09DB32F7-4D42-4A3D-823F-4908BA906F1A}" dt="2025-10-21T13:39:37.012" v="45" actId="20577"/>
        <pc:sldMkLst>
          <pc:docMk/>
          <pc:sldMk cId="0" sldId="401"/>
        </pc:sldMkLst>
        <pc:spChg chg="mod">
          <ac:chgData name="Allison Blackwell" userId="7Y4zoj1sqs5H+IG1uY71RyUTFRj8vI3Lj7CrwoODLF4=" providerId="None" clId="Web-{09DB32F7-4D42-4A3D-823F-4908BA906F1A}" dt="2025-10-21T13:39:37.012" v="45" actId="20577"/>
          <ac:spMkLst>
            <pc:docMk/>
            <pc:sldMk cId="0" sldId="401"/>
            <ac:spMk id="2" creationId="{00000000-0000-0000-0000-000000000000}"/>
          </ac:spMkLst>
        </pc:spChg>
      </pc:sldChg>
      <pc:sldChg chg="modSp">
        <pc:chgData name="Allison Blackwell" userId="7Y4zoj1sqs5H+IG1uY71RyUTFRj8vI3Lj7CrwoODLF4=" providerId="None" clId="Web-{09DB32F7-4D42-4A3D-823F-4908BA906F1A}" dt="2025-10-21T13:40:00.777" v="50" actId="20577"/>
        <pc:sldMkLst>
          <pc:docMk/>
          <pc:sldMk cId="0" sldId="403"/>
        </pc:sldMkLst>
        <pc:spChg chg="mod">
          <ac:chgData name="Allison Blackwell" userId="7Y4zoj1sqs5H+IG1uY71RyUTFRj8vI3Lj7CrwoODLF4=" providerId="None" clId="Web-{09DB32F7-4D42-4A3D-823F-4908BA906F1A}" dt="2025-10-21T13:40:00.777" v="50" actId="20577"/>
          <ac:spMkLst>
            <pc:docMk/>
            <pc:sldMk cId="0" sldId="403"/>
            <ac:spMk id="2" creationId="{00000000-0000-0000-0000-000000000000}"/>
          </ac:spMkLst>
        </pc:spChg>
      </pc:sldChg>
      <pc:sldChg chg="modSp">
        <pc:chgData name="Allison Blackwell" userId="7Y4zoj1sqs5H+IG1uY71RyUTFRj8vI3Lj7CrwoODLF4=" providerId="None" clId="Web-{09DB32F7-4D42-4A3D-823F-4908BA906F1A}" dt="2025-10-21T13:34:21.232" v="8" actId="20577"/>
        <pc:sldMkLst>
          <pc:docMk/>
          <pc:sldMk cId="289763323" sldId="405"/>
        </pc:sldMkLst>
        <pc:spChg chg="mod">
          <ac:chgData name="Allison Blackwell" userId="7Y4zoj1sqs5H+IG1uY71RyUTFRj8vI3Lj7CrwoODLF4=" providerId="None" clId="Web-{09DB32F7-4D42-4A3D-823F-4908BA906F1A}" dt="2025-10-21T13:34:21.232" v="8" actId="20577"/>
          <ac:spMkLst>
            <pc:docMk/>
            <pc:sldMk cId="289763323" sldId="405"/>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10/21/2025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10/21/2025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447801"/>
            <a:ext cx="8458200" cy="1470025"/>
          </a:xfrm>
        </p:spPr>
        <p:txBody>
          <a:bodyPr>
            <a:noAutofit/>
          </a:bodyPr>
          <a:lstStyle/>
          <a:p>
            <a:r>
              <a:rPr lang="en-US" sz="9600" dirty="0"/>
              <a:t>Seventh Sunday after Epiphany</a:t>
            </a:r>
          </a:p>
        </p:txBody>
      </p:sp>
      <p:sp>
        <p:nvSpPr>
          <p:cNvPr id="3" name="Subtitle 2"/>
          <p:cNvSpPr>
            <a:spLocks noGrp="1"/>
          </p:cNvSpPr>
          <p:nvPr>
            <p:ph type="subTitle" idx="1"/>
          </p:nvPr>
        </p:nvSpPr>
        <p:spPr>
          <a:xfrm>
            <a:off x="2895600" y="38862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828800" y="5105400"/>
            <a:ext cx="3962400" cy="1569660"/>
          </a:xfrm>
          <a:prstGeom prst="rect">
            <a:avLst/>
          </a:prstGeom>
          <a:solidFill>
            <a:srgbClr val="1F363E">
              <a:alpha val="60000"/>
            </a:srgbClr>
          </a:solidFill>
        </p:spPr>
        <p:txBody>
          <a:bodyPr wrap="square">
            <a:spAutoFit/>
          </a:bodyPr>
          <a:lstStyle/>
          <a:p>
            <a:r>
              <a:rPr lang="en-US" sz="2400" dirty="0"/>
              <a:t>Leviticus 19:1-2, 9-18  </a:t>
            </a:r>
          </a:p>
          <a:p>
            <a:r>
              <a:rPr lang="en-US" sz="2400" dirty="0"/>
              <a:t>Psalm 119:33-40 </a:t>
            </a:r>
          </a:p>
          <a:p>
            <a:r>
              <a:rPr lang="en-US" sz="2400" dirty="0"/>
              <a:t>1 Corinthians 3:10-11, 16-23 </a:t>
            </a:r>
          </a:p>
          <a:p>
            <a:r>
              <a:rPr lang="en-US" sz="2400" dirty="0"/>
              <a:t>Matthew 5:38-48</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6183868"/>
            <a:ext cx="8763000" cy="307777"/>
          </a:xfrm>
          <a:prstGeom prst="rect">
            <a:avLst/>
          </a:prstGeom>
          <a:noFill/>
        </p:spPr>
        <p:txBody>
          <a:bodyPr wrap="square" rtlCol="0">
            <a:spAutoFit/>
          </a:bodyPr>
          <a:lstStyle/>
          <a:p>
            <a:pPr algn="ctr"/>
            <a:r>
              <a:rPr lang="en-US" sz="1400" dirty="0">
                <a:solidFill>
                  <a:schemeClr val="tx1">
                    <a:lumMod val="95000"/>
                  </a:schemeClr>
                </a:solidFill>
              </a:rPr>
              <a:t>Thou Shalt Love  --  Sister Maurice Schnell, Sisters of Providence, St. Mary-of-the-Woods, ID</a:t>
            </a:r>
          </a:p>
        </p:txBody>
      </p:sp>
      <p:pic>
        <p:nvPicPr>
          <p:cNvPr id="2" name="Picture 1"/>
          <p:cNvPicPr>
            <a:picLocks noChangeAspect="1"/>
          </p:cNvPicPr>
          <p:nvPr/>
        </p:nvPicPr>
        <p:blipFill>
          <a:blip r:embed="rId2"/>
          <a:stretch>
            <a:fillRect/>
          </a:stretch>
        </p:blipFill>
        <p:spPr>
          <a:xfrm>
            <a:off x="1676400" y="361950"/>
            <a:ext cx="8864082" cy="5429250"/>
          </a:xfrm>
          <a:prstGeom prst="rect">
            <a:avLst/>
          </a:prstGeom>
        </p:spPr>
      </p:pic>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a:spAutoFit/>
          </a:bodyPr>
          <a:lstStyle/>
          <a:p>
            <a:r>
              <a:rPr lang="en-US" sz="3600" dirty="0"/>
              <a:t>Give me understanding, that I may keep your law and observe it with my whole heart.</a:t>
            </a:r>
            <a:endParaRPr lang="en-US" sz="3600" dirty="0">
              <a:cs typeface="Arial" pitchFamily="34" charset="0"/>
            </a:endParaRPr>
          </a:p>
        </p:txBody>
      </p:sp>
      <p:sp>
        <p:nvSpPr>
          <p:cNvPr id="3" name="Rectangle 2"/>
          <p:cNvSpPr/>
          <p:nvPr/>
        </p:nvSpPr>
        <p:spPr>
          <a:xfrm>
            <a:off x="6781800" y="4267201"/>
            <a:ext cx="2514600" cy="461665"/>
          </a:xfrm>
          <a:prstGeom prst="rect">
            <a:avLst/>
          </a:prstGeom>
        </p:spPr>
        <p:txBody>
          <a:bodyPr wrap="square">
            <a:spAutoFit/>
          </a:bodyPr>
          <a:lstStyle/>
          <a:p>
            <a:r>
              <a:rPr lang="en-US" sz="2400" dirty="0">
                <a:cs typeface="Arial" pitchFamily="34" charset="0"/>
              </a:rPr>
              <a:t>Psalm 119:34</a:t>
            </a:r>
          </a:p>
        </p:txBody>
      </p:sp>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5410201"/>
            <a:ext cx="3048000" cy="954107"/>
          </a:xfrm>
          <a:prstGeom prst="rect">
            <a:avLst/>
          </a:prstGeom>
          <a:noFill/>
        </p:spPr>
        <p:txBody>
          <a:bodyPr wrap="square" rtlCol="0">
            <a:spAutoFit/>
          </a:bodyPr>
          <a:lstStyle/>
          <a:p>
            <a:pPr algn="ctr"/>
            <a:r>
              <a:rPr lang="en-US" sz="1400" dirty="0">
                <a:solidFill>
                  <a:schemeClr val="tx1">
                    <a:lumMod val="95000"/>
                  </a:schemeClr>
                </a:solidFill>
              </a:rPr>
              <a:t>The Ten Commandments</a:t>
            </a:r>
          </a:p>
          <a:p>
            <a:pPr algn="ctr"/>
            <a:endParaRPr lang="en-US" sz="1400" dirty="0">
              <a:solidFill>
                <a:schemeClr val="tx1">
                  <a:lumMod val="95000"/>
                </a:schemeClr>
              </a:solidFill>
            </a:endParaRPr>
          </a:p>
          <a:p>
            <a:pPr algn="ctr"/>
            <a:r>
              <a:rPr lang="en-US" sz="1400" dirty="0">
                <a:solidFill>
                  <a:schemeClr val="tx1">
                    <a:lumMod val="95000"/>
                  </a:schemeClr>
                </a:solidFill>
              </a:rPr>
              <a:t>Wood carving from a Catholic Church in southern Poland</a:t>
            </a:r>
          </a:p>
        </p:txBody>
      </p:sp>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162550" y="0"/>
            <a:ext cx="4743450" cy="6858000"/>
          </a:xfrm>
          <a:prstGeom prst="rect">
            <a:avLst/>
          </a:prstGeom>
        </p:spPr>
      </p:pic>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055674"/>
            <a:ext cx="7467600" cy="1754326"/>
          </a:xfrm>
          <a:prstGeom prst="rect">
            <a:avLst/>
          </a:prstGeom>
        </p:spPr>
        <p:txBody>
          <a:bodyPr wrap="square" lIns="91440" tIns="45720" rIns="91440" bIns="45720" anchor="t">
            <a:spAutoFit/>
          </a:bodyPr>
          <a:lstStyle/>
          <a:p>
            <a:r>
              <a:rPr lang="en-US" sz="3600" dirty="0"/>
              <a:t>…like a wise master builder I laid a foundation, and someone else is building on it.</a:t>
            </a:r>
            <a:endParaRPr lang="en-US" sz="3600" dirty="0">
              <a:cs typeface="Arial" pitchFamily="34" charset="0"/>
            </a:endParaRPr>
          </a:p>
        </p:txBody>
      </p:sp>
      <p:sp>
        <p:nvSpPr>
          <p:cNvPr id="3" name="Rectangle 2"/>
          <p:cNvSpPr/>
          <p:nvPr/>
        </p:nvSpPr>
        <p:spPr>
          <a:xfrm>
            <a:off x="6477000" y="4267201"/>
            <a:ext cx="2743200" cy="461665"/>
          </a:xfrm>
          <a:prstGeom prst="rect">
            <a:avLst/>
          </a:prstGeom>
        </p:spPr>
        <p:txBody>
          <a:bodyPr wrap="square">
            <a:spAutoFit/>
          </a:bodyPr>
          <a:lstStyle/>
          <a:p>
            <a:r>
              <a:rPr lang="en-US" sz="2400" dirty="0">
                <a:cs typeface="Arial" pitchFamily="34" charset="0"/>
              </a:rPr>
              <a:t>1 Corinthians </a:t>
            </a:r>
            <a:r>
              <a:rPr lang="en-US" sz="2400" dirty="0" err="1">
                <a:cs typeface="Arial" pitchFamily="34" charset="0"/>
              </a:rPr>
              <a:t>3:10b</a:t>
            </a:r>
            <a:endParaRPr lang="en-US" sz="2400" dirty="0">
              <a:cs typeface="Arial" pitchFamily="34" charset="0"/>
            </a:endParaRPr>
          </a:p>
        </p:txBody>
      </p:sp>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0" y="6260068"/>
            <a:ext cx="8991600" cy="307777"/>
          </a:xfrm>
          <a:prstGeom prst="rect">
            <a:avLst/>
          </a:prstGeom>
          <a:noFill/>
        </p:spPr>
        <p:txBody>
          <a:bodyPr wrap="square" rtlCol="0">
            <a:spAutoFit/>
          </a:bodyPr>
          <a:lstStyle/>
          <a:p>
            <a:pPr algn="ctr"/>
            <a:r>
              <a:rPr lang="en-US" sz="1400" dirty="0">
                <a:solidFill>
                  <a:schemeClr val="tx1">
                    <a:lumMod val="95000"/>
                  </a:schemeClr>
                </a:solidFill>
              </a:rPr>
              <a:t>Master Builder  --  Church of St. Peter, </a:t>
            </a:r>
            <a:r>
              <a:rPr lang="en-US" sz="1400" dirty="0" err="1">
                <a:solidFill>
                  <a:schemeClr val="tx1">
                    <a:lumMod val="95000"/>
                  </a:schemeClr>
                </a:solidFill>
              </a:rPr>
              <a:t>Aflenz</a:t>
            </a:r>
            <a:r>
              <a:rPr lang="en-US" sz="1400" dirty="0">
                <a:solidFill>
                  <a:schemeClr val="tx1">
                    <a:lumMod val="95000"/>
                  </a:schemeClr>
                </a:solidFill>
              </a:rPr>
              <a:t> </a:t>
            </a:r>
            <a:r>
              <a:rPr lang="en-US" sz="1400" dirty="0" err="1">
                <a:solidFill>
                  <a:schemeClr val="tx1">
                    <a:lumMod val="95000"/>
                  </a:schemeClr>
                </a:solidFill>
              </a:rPr>
              <a:t>Kurort</a:t>
            </a:r>
            <a:r>
              <a:rPr lang="en-US" sz="1400" dirty="0">
                <a:solidFill>
                  <a:schemeClr val="tx1">
                    <a:lumMod val="95000"/>
                  </a:schemeClr>
                </a:solidFill>
              </a:rPr>
              <a:t>, Austria</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28800" y="304801"/>
            <a:ext cx="8610600" cy="5726049"/>
          </a:xfrm>
          <a:prstGeom prst="rect">
            <a:avLst/>
          </a:prstGeom>
        </p:spPr>
      </p:pic>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208074"/>
            <a:ext cx="7467600" cy="1754326"/>
          </a:xfrm>
          <a:prstGeom prst="rect">
            <a:avLst/>
          </a:prstGeom>
        </p:spPr>
        <p:txBody>
          <a:bodyPr wrap="square">
            <a:spAutoFit/>
          </a:bodyPr>
          <a:lstStyle/>
          <a:p>
            <a:r>
              <a:rPr lang="en-US" sz="3600" dirty="0"/>
              <a:t>Do you not know that you are God's temple and that God's Spirit dwells in you?</a:t>
            </a:r>
            <a:endParaRPr lang="en-US" sz="3600" dirty="0">
              <a:cs typeface="Arial" pitchFamily="34" charset="0"/>
            </a:endParaRPr>
          </a:p>
        </p:txBody>
      </p:sp>
      <p:sp>
        <p:nvSpPr>
          <p:cNvPr id="3" name="Rectangle 2"/>
          <p:cNvSpPr/>
          <p:nvPr/>
        </p:nvSpPr>
        <p:spPr>
          <a:xfrm>
            <a:off x="6781800" y="4267201"/>
            <a:ext cx="2895600" cy="461665"/>
          </a:xfrm>
          <a:prstGeom prst="rect">
            <a:avLst/>
          </a:prstGeom>
        </p:spPr>
        <p:txBody>
          <a:bodyPr wrap="square">
            <a:spAutoFit/>
          </a:bodyPr>
          <a:lstStyle/>
          <a:p>
            <a:r>
              <a:rPr lang="en-US" sz="2400" dirty="0">
                <a:cs typeface="Arial" pitchFamily="34" charset="0"/>
              </a:rPr>
              <a:t>1 Corinthians 3:16</a:t>
            </a:r>
          </a:p>
        </p:txBody>
      </p:sp>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0" y="5410200"/>
            <a:ext cx="2514600" cy="1169551"/>
          </a:xfrm>
          <a:prstGeom prst="rect">
            <a:avLst/>
          </a:prstGeom>
          <a:noFill/>
        </p:spPr>
        <p:txBody>
          <a:bodyPr wrap="square" rtlCol="0">
            <a:spAutoFit/>
          </a:bodyPr>
          <a:lstStyle/>
          <a:p>
            <a:pPr algn="ctr"/>
            <a:r>
              <a:rPr lang="en-US" sz="1400" dirty="0">
                <a:solidFill>
                  <a:schemeClr val="tx1">
                    <a:lumMod val="95000"/>
                  </a:schemeClr>
                </a:solidFill>
              </a:rPr>
              <a:t>Holy Spirit</a:t>
            </a:r>
          </a:p>
          <a:p>
            <a:pPr algn="ctr"/>
            <a:endParaRPr lang="en-US" sz="1400" dirty="0">
              <a:solidFill>
                <a:schemeClr val="tx1">
                  <a:lumMod val="95000"/>
                </a:schemeClr>
              </a:solidFill>
            </a:endParaRPr>
          </a:p>
          <a:p>
            <a:pPr algn="ctr"/>
            <a:r>
              <a:rPr lang="en-US" sz="1400" dirty="0">
                <a:solidFill>
                  <a:schemeClr val="tx1">
                    <a:lumMod val="95000"/>
                  </a:schemeClr>
                </a:solidFill>
              </a:rPr>
              <a:t>Laszlo </a:t>
            </a:r>
            <a:r>
              <a:rPr lang="en-US" sz="1400" dirty="0" err="1">
                <a:solidFill>
                  <a:schemeClr val="tx1">
                    <a:lumMod val="95000"/>
                  </a:schemeClr>
                </a:solidFill>
              </a:rPr>
              <a:t>Peterfy</a:t>
            </a:r>
            <a:endParaRPr lang="en-US" sz="1400" dirty="0">
              <a:solidFill>
                <a:schemeClr val="tx1">
                  <a:lumMod val="95000"/>
                </a:schemeClr>
              </a:solidFill>
            </a:endParaRPr>
          </a:p>
          <a:p>
            <a:pPr algn="ctr"/>
            <a:r>
              <a:rPr lang="en-US" sz="1400" dirty="0">
                <a:solidFill>
                  <a:schemeClr val="tx1">
                    <a:lumMod val="95000"/>
                  </a:schemeClr>
                </a:solidFill>
              </a:rPr>
              <a:t>Church of the Holy Spirit </a:t>
            </a:r>
          </a:p>
          <a:p>
            <a:pPr algn="ctr"/>
            <a:r>
              <a:rPr lang="en-US" sz="1400" dirty="0" err="1">
                <a:solidFill>
                  <a:schemeClr val="tx1">
                    <a:lumMod val="95000"/>
                  </a:schemeClr>
                </a:solidFill>
              </a:rPr>
              <a:t>Paks</a:t>
            </a:r>
            <a:r>
              <a:rPr lang="en-US" sz="1400" dirty="0">
                <a:solidFill>
                  <a:schemeClr val="tx1">
                    <a:lumMod val="95000"/>
                  </a:schemeClr>
                </a:solidFill>
              </a:rPr>
              <a:t>, Hungary</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05300" y="0"/>
            <a:ext cx="5143500" cy="6858000"/>
          </a:xfrm>
          <a:prstGeom prst="rect">
            <a:avLst/>
          </a:prstGeom>
        </p:spPr>
      </p:pic>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304872"/>
            <a:ext cx="6553200" cy="1200329"/>
          </a:xfrm>
          <a:prstGeom prst="rect">
            <a:avLst/>
          </a:prstGeom>
        </p:spPr>
        <p:txBody>
          <a:bodyPr wrap="square" lIns="91440" tIns="45720" rIns="91440" bIns="45720" anchor="t">
            <a:spAutoFit/>
          </a:bodyPr>
          <a:lstStyle/>
          <a:p>
            <a:r>
              <a:rPr lang="en-US" sz="3600" dirty="0"/>
              <a:t>"…if anyone strikes you on the right cheek, turn the other also..."</a:t>
            </a:r>
            <a:endParaRPr lang="en-US" sz="3600" dirty="0">
              <a:cs typeface="Arial" pitchFamily="34" charset="0"/>
            </a:endParaRPr>
          </a:p>
        </p:txBody>
      </p:sp>
      <p:sp>
        <p:nvSpPr>
          <p:cNvPr id="3" name="Rectangle 2"/>
          <p:cNvSpPr/>
          <p:nvPr/>
        </p:nvSpPr>
        <p:spPr>
          <a:xfrm>
            <a:off x="6781800" y="4267201"/>
            <a:ext cx="2514600" cy="461665"/>
          </a:xfrm>
          <a:prstGeom prst="rect">
            <a:avLst/>
          </a:prstGeom>
        </p:spPr>
        <p:txBody>
          <a:bodyPr wrap="square">
            <a:spAutoFit/>
          </a:bodyPr>
          <a:lstStyle/>
          <a:p>
            <a:r>
              <a:rPr lang="en-US" sz="2400" dirty="0">
                <a:cs typeface="Arial" pitchFamily="34" charset="0"/>
              </a:rPr>
              <a:t>Matthew </a:t>
            </a:r>
            <a:r>
              <a:rPr lang="en-US" sz="2400" dirty="0" err="1">
                <a:cs typeface="Arial" pitchFamily="34" charset="0"/>
              </a:rPr>
              <a:t>5:39b</a:t>
            </a:r>
            <a:endParaRPr lang="en-US" sz="2400" dirty="0">
              <a:cs typeface="Arial" pitchFamily="34" charset="0"/>
            </a:endParaRPr>
          </a:p>
        </p:txBody>
      </p:sp>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28800" y="5410200"/>
            <a:ext cx="2438400" cy="1169551"/>
          </a:xfrm>
          <a:prstGeom prst="rect">
            <a:avLst/>
          </a:prstGeom>
          <a:noFill/>
        </p:spPr>
        <p:txBody>
          <a:bodyPr wrap="square" rtlCol="0">
            <a:spAutoFit/>
          </a:bodyPr>
          <a:lstStyle/>
          <a:p>
            <a:pPr algn="ctr"/>
            <a:r>
              <a:rPr lang="en-US" sz="1400" dirty="0">
                <a:solidFill>
                  <a:schemeClr val="tx1">
                    <a:lumMod val="95000"/>
                  </a:schemeClr>
                </a:solidFill>
              </a:rPr>
              <a:t>Kiss of Peace</a:t>
            </a:r>
          </a:p>
          <a:p>
            <a:pPr algn="ctr"/>
            <a:endParaRPr lang="en-US" sz="1400" dirty="0">
              <a:solidFill>
                <a:schemeClr val="tx1">
                  <a:lumMod val="95000"/>
                </a:schemeClr>
              </a:solidFill>
            </a:endParaRPr>
          </a:p>
          <a:p>
            <a:pPr algn="ctr"/>
            <a:r>
              <a:rPr lang="en-US" sz="1400" dirty="0">
                <a:solidFill>
                  <a:schemeClr val="tx1">
                    <a:lumMod val="95000"/>
                  </a:schemeClr>
                </a:solidFill>
              </a:rPr>
              <a:t>Julia Margaret Cameron</a:t>
            </a:r>
          </a:p>
          <a:p>
            <a:pPr algn="ctr"/>
            <a:r>
              <a:rPr lang="en-US" sz="1400" dirty="0">
                <a:solidFill>
                  <a:schemeClr val="tx1">
                    <a:lumMod val="95000"/>
                  </a:schemeClr>
                </a:solidFill>
              </a:rPr>
              <a:t>Royal Photographic Society Bath, UK</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461510" y="0"/>
            <a:ext cx="5520690" cy="6858000"/>
          </a:xfrm>
          <a:prstGeom prst="rect">
            <a:avLst/>
          </a:prstGeom>
        </p:spPr>
      </p:pic>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152472"/>
            <a:ext cx="6705600" cy="1200329"/>
          </a:xfrm>
          <a:prstGeom prst="rect">
            <a:avLst/>
          </a:prstGeom>
        </p:spPr>
        <p:txBody>
          <a:bodyPr wrap="square" lIns="91440" tIns="45720" rIns="91440" bIns="45720" anchor="t">
            <a:spAutoFit/>
          </a:bodyPr>
          <a:lstStyle/>
          <a:p>
            <a:r>
              <a:rPr lang="en-US" sz="3600" dirty="0"/>
              <a:t>"…and if anyone wants to…take your shirt, give your coat as well..."</a:t>
            </a:r>
            <a:endParaRPr lang="en-US" sz="3600" dirty="0">
              <a:cs typeface="Arial" pitchFamily="34" charset="0"/>
            </a:endParaRPr>
          </a:p>
        </p:txBody>
      </p:sp>
      <p:sp>
        <p:nvSpPr>
          <p:cNvPr id="3" name="Rectangle 2"/>
          <p:cNvSpPr/>
          <p:nvPr/>
        </p:nvSpPr>
        <p:spPr>
          <a:xfrm>
            <a:off x="6781800" y="4267201"/>
            <a:ext cx="2514600" cy="461665"/>
          </a:xfrm>
          <a:prstGeom prst="rect">
            <a:avLst/>
          </a:prstGeom>
        </p:spPr>
        <p:txBody>
          <a:bodyPr wrap="square">
            <a:spAutoFit/>
          </a:bodyPr>
          <a:lstStyle/>
          <a:p>
            <a:r>
              <a:rPr lang="en-US" sz="2400" dirty="0">
                <a:cs typeface="Arial" pitchFamily="34" charset="0"/>
              </a:rPr>
              <a:t>Matthew 5:40</a:t>
            </a:r>
          </a:p>
        </p:txBody>
      </p:sp>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"You shall not strip your vineyard bare or gather the fallen grapes of your vineyard; you shall leave them for the poor and the alien..."</a:t>
            </a:r>
            <a:endParaRPr lang="en-US" sz="3600" dirty="0">
              <a:cs typeface="Arial" pitchFamily="34" charset="0"/>
            </a:endParaRPr>
          </a:p>
        </p:txBody>
      </p:sp>
      <p:sp>
        <p:nvSpPr>
          <p:cNvPr id="3" name="Rectangle 2"/>
          <p:cNvSpPr/>
          <p:nvPr/>
        </p:nvSpPr>
        <p:spPr>
          <a:xfrm>
            <a:off x="6705600" y="4491336"/>
            <a:ext cx="2514600" cy="461665"/>
          </a:xfrm>
          <a:prstGeom prst="rect">
            <a:avLst/>
          </a:prstGeom>
        </p:spPr>
        <p:txBody>
          <a:bodyPr wrap="square">
            <a:spAutoFit/>
          </a:bodyPr>
          <a:lstStyle/>
          <a:p>
            <a:r>
              <a:rPr lang="en-US" sz="2400" dirty="0">
                <a:cs typeface="Arial" pitchFamily="34" charset="0"/>
              </a:rPr>
              <a:t>Leviticus 19:10</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0" y="5334000"/>
            <a:ext cx="2895600" cy="1384995"/>
          </a:xfrm>
          <a:prstGeom prst="rect">
            <a:avLst/>
          </a:prstGeom>
          <a:noFill/>
        </p:spPr>
        <p:txBody>
          <a:bodyPr wrap="square" rtlCol="0">
            <a:spAutoFit/>
          </a:bodyPr>
          <a:lstStyle/>
          <a:p>
            <a:pPr algn="ctr"/>
            <a:r>
              <a:rPr lang="en-US" sz="1400" dirty="0">
                <a:solidFill>
                  <a:schemeClr val="tx1">
                    <a:lumMod val="95000"/>
                  </a:schemeClr>
                </a:solidFill>
              </a:rPr>
              <a:t>St. Martin Giving his Cloak to a Beggar</a:t>
            </a:r>
          </a:p>
          <a:p>
            <a:pPr algn="ctr"/>
            <a:endParaRPr lang="en-US" sz="1400" dirty="0">
              <a:solidFill>
                <a:schemeClr val="tx1">
                  <a:lumMod val="95000"/>
                </a:schemeClr>
              </a:solidFill>
            </a:endParaRPr>
          </a:p>
          <a:p>
            <a:pPr algn="ctr"/>
            <a:r>
              <a:rPr lang="en-US" sz="1400" dirty="0" err="1">
                <a:solidFill>
                  <a:schemeClr val="tx1">
                    <a:lumMod val="95000"/>
                  </a:schemeClr>
                </a:solidFill>
              </a:rPr>
              <a:t>Blasco</a:t>
            </a:r>
            <a:r>
              <a:rPr lang="en-US" sz="1400" dirty="0">
                <a:solidFill>
                  <a:schemeClr val="tx1">
                    <a:lumMod val="95000"/>
                  </a:schemeClr>
                </a:solidFill>
              </a:rPr>
              <a:t> de </a:t>
            </a:r>
            <a:r>
              <a:rPr lang="en-US" sz="1400" dirty="0" err="1">
                <a:solidFill>
                  <a:schemeClr val="tx1">
                    <a:lumMod val="95000"/>
                  </a:schemeClr>
                </a:solidFill>
              </a:rPr>
              <a:t>Granen</a:t>
            </a:r>
            <a:endParaRPr lang="en-US" sz="1400" dirty="0">
              <a:solidFill>
                <a:schemeClr val="tx1">
                  <a:lumMod val="95000"/>
                </a:schemeClr>
              </a:solidFill>
            </a:endParaRPr>
          </a:p>
          <a:p>
            <a:pPr algn="ctr"/>
            <a:r>
              <a:rPr lang="en-US" sz="1400" dirty="0" err="1">
                <a:solidFill>
                  <a:schemeClr val="tx1">
                    <a:lumMod val="95000"/>
                  </a:schemeClr>
                </a:solidFill>
              </a:rPr>
              <a:t>Museu</a:t>
            </a:r>
            <a:r>
              <a:rPr lang="en-US" sz="1400" dirty="0">
                <a:solidFill>
                  <a:schemeClr val="tx1">
                    <a:lumMod val="95000"/>
                  </a:schemeClr>
                </a:solidFill>
              </a:rPr>
              <a:t> Nacional </a:t>
            </a:r>
            <a:r>
              <a:rPr lang="en-US" sz="1400" dirty="0" err="1">
                <a:solidFill>
                  <a:schemeClr val="tx1">
                    <a:lumMod val="95000"/>
                  </a:schemeClr>
                </a:solidFill>
              </a:rPr>
              <a:t>d’Art</a:t>
            </a:r>
            <a:r>
              <a:rPr lang="en-US" sz="1400" dirty="0">
                <a:solidFill>
                  <a:schemeClr val="tx1">
                    <a:lumMod val="95000"/>
                  </a:schemeClr>
                </a:solidFill>
              </a:rPr>
              <a:t> de Catalunya Barcelona, Spain</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48200" y="0"/>
            <a:ext cx="5469255" cy="6858000"/>
          </a:xfrm>
          <a:prstGeom prst="rect">
            <a:avLst/>
          </a:prstGeom>
        </p:spPr>
      </p:pic>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2554070"/>
            <a:ext cx="7467600" cy="646331"/>
          </a:xfrm>
          <a:prstGeom prst="rect">
            <a:avLst/>
          </a:prstGeom>
        </p:spPr>
        <p:txBody>
          <a:bodyPr wrap="square" lIns="91440" tIns="45720" rIns="91440" bIns="45720" anchor="t">
            <a:spAutoFit/>
          </a:bodyPr>
          <a:lstStyle/>
          <a:p>
            <a:r>
              <a:rPr lang="en-US" sz="3600" dirty="0"/>
              <a:t>"But I say to you: Love your enemies…"</a:t>
            </a:r>
            <a:endParaRPr lang="en-US" sz="3600" dirty="0">
              <a:cs typeface="Arial" pitchFamily="34" charset="0"/>
            </a:endParaRPr>
          </a:p>
        </p:txBody>
      </p:sp>
      <p:sp>
        <p:nvSpPr>
          <p:cNvPr id="3" name="Rectangle 2"/>
          <p:cNvSpPr/>
          <p:nvPr/>
        </p:nvSpPr>
        <p:spPr>
          <a:xfrm>
            <a:off x="6629400" y="4038601"/>
            <a:ext cx="2514600" cy="461665"/>
          </a:xfrm>
          <a:prstGeom prst="rect">
            <a:avLst/>
          </a:prstGeom>
        </p:spPr>
        <p:txBody>
          <a:bodyPr wrap="square">
            <a:spAutoFit/>
          </a:bodyPr>
          <a:lstStyle/>
          <a:p>
            <a:r>
              <a:rPr lang="en-US" sz="2400" dirty="0">
                <a:cs typeface="Arial" pitchFamily="34" charset="0"/>
              </a:rPr>
              <a:t>Matthew </a:t>
            </a:r>
            <a:r>
              <a:rPr lang="en-US" sz="2400" dirty="0" err="1">
                <a:cs typeface="Arial" pitchFamily="34" charset="0"/>
              </a:rPr>
              <a:t>5:44a</a:t>
            </a:r>
            <a:endParaRPr lang="en-US" sz="2400" dirty="0">
              <a:cs typeface="Arial" pitchFamily="34" charset="0"/>
            </a:endParaRPr>
          </a:p>
        </p:txBody>
      </p:sp>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0" y="5181600"/>
            <a:ext cx="2819400" cy="1323439"/>
          </a:xfrm>
          <a:prstGeom prst="rect">
            <a:avLst/>
          </a:prstGeom>
          <a:noFill/>
        </p:spPr>
        <p:txBody>
          <a:bodyPr wrap="square" rtlCol="0">
            <a:spAutoFit/>
          </a:bodyPr>
          <a:lstStyle/>
          <a:p>
            <a:pPr algn="ctr"/>
            <a:r>
              <a:rPr lang="en-US" sz="1600" dirty="0">
                <a:solidFill>
                  <a:schemeClr val="tx1">
                    <a:lumMod val="95000"/>
                  </a:schemeClr>
                </a:solidFill>
              </a:rPr>
              <a:t>Love Your Enemies</a:t>
            </a:r>
          </a:p>
          <a:p>
            <a:pPr algn="ctr"/>
            <a:endParaRPr lang="en-US" sz="1600" dirty="0">
              <a:solidFill>
                <a:schemeClr val="tx1">
                  <a:lumMod val="95000"/>
                </a:schemeClr>
              </a:solidFill>
            </a:endParaRPr>
          </a:p>
          <a:p>
            <a:pPr algn="ctr"/>
            <a:r>
              <a:rPr lang="en-US" sz="1600" dirty="0">
                <a:solidFill>
                  <a:schemeClr val="tx1">
                    <a:lumMod val="95000"/>
                  </a:schemeClr>
                </a:solidFill>
              </a:rPr>
              <a:t>Street art initiative, Green Buildings open house, Ithaca, NY</a:t>
            </a:r>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838700" y="0"/>
            <a:ext cx="5143500" cy="6858000"/>
          </a:xfrm>
          <a:prstGeom prst="rect">
            <a:avLst/>
          </a:prstGeom>
        </p:spPr>
      </p:pic>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2381072"/>
            <a:ext cx="7467600" cy="1200329"/>
          </a:xfrm>
          <a:prstGeom prst="rect">
            <a:avLst/>
          </a:prstGeom>
        </p:spPr>
        <p:txBody>
          <a:bodyPr wrap="square" lIns="91440" tIns="45720" rIns="91440" bIns="45720" anchor="t">
            <a:spAutoFit/>
          </a:bodyPr>
          <a:lstStyle/>
          <a:p>
            <a:r>
              <a:rPr lang="en-US" sz="3600" dirty="0"/>
              <a:t>"...your Father in heaven…makes his sun rise on the evil and on the good..."</a:t>
            </a:r>
            <a:endParaRPr lang="en-US" sz="3600" dirty="0">
              <a:cs typeface="Arial" pitchFamily="34" charset="0"/>
            </a:endParaRPr>
          </a:p>
        </p:txBody>
      </p:sp>
      <p:sp>
        <p:nvSpPr>
          <p:cNvPr id="3" name="Rectangle 2"/>
          <p:cNvSpPr/>
          <p:nvPr/>
        </p:nvSpPr>
        <p:spPr>
          <a:xfrm>
            <a:off x="6781800" y="4491336"/>
            <a:ext cx="2514600" cy="461665"/>
          </a:xfrm>
          <a:prstGeom prst="rect">
            <a:avLst/>
          </a:prstGeom>
        </p:spPr>
        <p:txBody>
          <a:bodyPr wrap="square">
            <a:spAutoFit/>
          </a:bodyPr>
          <a:lstStyle/>
          <a:p>
            <a:r>
              <a:rPr lang="en-US" sz="2400" dirty="0">
                <a:cs typeface="Arial" pitchFamily="34" charset="0"/>
              </a:rPr>
              <a:t>Matthew </a:t>
            </a:r>
            <a:r>
              <a:rPr lang="en-US" sz="2400" dirty="0" err="1">
                <a:cs typeface="Arial" pitchFamily="34" charset="0"/>
              </a:rPr>
              <a:t>5:45b</a:t>
            </a:r>
            <a:endParaRPr lang="en-US" sz="2400" dirty="0">
              <a:cs typeface="Arial" pitchFamily="34" charset="0"/>
            </a:endParaRPr>
          </a:p>
        </p:txBody>
      </p:sp>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563166"/>
            <a:ext cx="9144000" cy="5304235"/>
          </a:xfrm>
          <a:prstGeom prst="rect">
            <a:avLst/>
          </a:prstGeom>
        </p:spPr>
      </p:pic>
      <p:sp>
        <p:nvSpPr>
          <p:cNvPr id="3" name="TextBox 2"/>
          <p:cNvSpPr txBox="1"/>
          <p:nvPr/>
        </p:nvSpPr>
        <p:spPr>
          <a:xfrm>
            <a:off x="1905000" y="6183868"/>
            <a:ext cx="8458200" cy="307777"/>
          </a:xfrm>
          <a:prstGeom prst="rect">
            <a:avLst/>
          </a:prstGeom>
          <a:noFill/>
        </p:spPr>
        <p:txBody>
          <a:bodyPr wrap="square" rtlCol="0">
            <a:spAutoFit/>
          </a:bodyPr>
          <a:lstStyle/>
          <a:p>
            <a:pPr algn="ctr"/>
            <a:r>
              <a:rPr lang="en-US" sz="1400" dirty="0">
                <a:solidFill>
                  <a:schemeClr val="tx1">
                    <a:lumMod val="95000"/>
                  </a:schemeClr>
                </a:solidFill>
              </a:rPr>
              <a:t>The Sun  --  </a:t>
            </a:r>
            <a:r>
              <a:rPr lang="en-US" sz="1400" dirty="0" err="1">
                <a:solidFill>
                  <a:schemeClr val="tx1">
                    <a:lumMod val="95000"/>
                  </a:schemeClr>
                </a:solidFill>
              </a:rPr>
              <a:t>Edvard</a:t>
            </a:r>
            <a:r>
              <a:rPr lang="en-US" sz="1400" dirty="0">
                <a:solidFill>
                  <a:schemeClr val="tx1">
                    <a:lumMod val="95000"/>
                  </a:schemeClr>
                </a:solidFill>
              </a:rPr>
              <a:t> Munch, Munch Museum, Oslo, Norway</a:t>
            </a:r>
          </a:p>
        </p:txBody>
      </p:sp>
    </p:spTree>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2381072"/>
            <a:ext cx="7467600" cy="1200329"/>
          </a:xfrm>
          <a:prstGeom prst="rect">
            <a:avLst/>
          </a:prstGeom>
        </p:spPr>
        <p:txBody>
          <a:bodyPr wrap="square" lIns="91440" tIns="45720" rIns="91440" bIns="45720" anchor="t">
            <a:spAutoFit/>
          </a:bodyPr>
          <a:lstStyle/>
          <a:p>
            <a:r>
              <a:rPr lang="en-US" sz="3600" dirty="0"/>
              <a:t>"...and sends rain on the righteous and on the unrighteous."</a:t>
            </a:r>
            <a:endParaRPr lang="en-US" sz="3600" dirty="0">
              <a:cs typeface="Arial" pitchFamily="34" charset="0"/>
            </a:endParaRPr>
          </a:p>
        </p:txBody>
      </p:sp>
      <p:sp>
        <p:nvSpPr>
          <p:cNvPr id="3" name="Rectangle 2"/>
          <p:cNvSpPr/>
          <p:nvPr/>
        </p:nvSpPr>
        <p:spPr>
          <a:xfrm>
            <a:off x="6629400" y="4191001"/>
            <a:ext cx="2514600" cy="461665"/>
          </a:xfrm>
          <a:prstGeom prst="rect">
            <a:avLst/>
          </a:prstGeom>
        </p:spPr>
        <p:txBody>
          <a:bodyPr wrap="square">
            <a:spAutoFit/>
          </a:bodyPr>
          <a:lstStyle/>
          <a:p>
            <a:r>
              <a:rPr lang="en-US" sz="2400" dirty="0">
                <a:cs typeface="Arial" pitchFamily="34" charset="0"/>
              </a:rPr>
              <a:t>Matthew </a:t>
            </a:r>
            <a:r>
              <a:rPr lang="en-US" sz="2400" dirty="0" err="1">
                <a:cs typeface="Arial" pitchFamily="34" charset="0"/>
              </a:rPr>
              <a:t>5:45c</a:t>
            </a:r>
            <a:endParaRPr lang="en-US" sz="2400" dirty="0">
              <a:cs typeface="Arial" pitchFamily="34" charset="0"/>
            </a:endParaRPr>
          </a:p>
        </p:txBody>
      </p:sp>
    </p:spTree>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524000" y="461010"/>
            <a:ext cx="9144000" cy="5634990"/>
          </a:xfrm>
          <a:prstGeom prst="rect">
            <a:avLst/>
          </a:prstGeom>
        </p:spPr>
      </p:pic>
      <p:sp>
        <p:nvSpPr>
          <p:cNvPr id="3" name="TextBox 2"/>
          <p:cNvSpPr txBox="1"/>
          <p:nvPr/>
        </p:nvSpPr>
        <p:spPr>
          <a:xfrm>
            <a:off x="1752600" y="6324600"/>
            <a:ext cx="8686800" cy="307777"/>
          </a:xfrm>
          <a:prstGeom prst="rect">
            <a:avLst/>
          </a:prstGeom>
          <a:noFill/>
        </p:spPr>
        <p:txBody>
          <a:bodyPr wrap="square" rtlCol="0">
            <a:spAutoFit/>
          </a:bodyPr>
          <a:lstStyle/>
          <a:p>
            <a:pPr algn="ctr"/>
            <a:r>
              <a:rPr lang="en-US" sz="1400" dirty="0">
                <a:solidFill>
                  <a:schemeClr val="tx1">
                    <a:lumMod val="95000"/>
                  </a:schemeClr>
                </a:solidFill>
              </a:rPr>
              <a:t>Rain in an Oak Forest  --  Ivan </a:t>
            </a:r>
            <a:r>
              <a:rPr lang="en-US" sz="1400" dirty="0" err="1">
                <a:solidFill>
                  <a:schemeClr val="tx1">
                    <a:lumMod val="95000"/>
                  </a:schemeClr>
                </a:solidFill>
              </a:rPr>
              <a:t>Shishkin</a:t>
            </a:r>
            <a:r>
              <a:rPr lang="en-US" sz="1400" dirty="0">
                <a:solidFill>
                  <a:schemeClr val="tx1">
                    <a:lumMod val="95000"/>
                  </a:schemeClr>
                </a:solidFill>
              </a:rPr>
              <a:t>, </a:t>
            </a:r>
            <a:r>
              <a:rPr lang="en-US" sz="1400" dirty="0" err="1">
                <a:solidFill>
                  <a:schemeClr val="tx1">
                    <a:lumMod val="95000"/>
                  </a:schemeClr>
                </a:solidFill>
              </a:rPr>
              <a:t>Tretyakov</a:t>
            </a:r>
            <a:r>
              <a:rPr lang="en-US" sz="1400" dirty="0">
                <a:solidFill>
                  <a:schemeClr val="tx1">
                    <a:lumMod val="95000"/>
                  </a:schemeClr>
                </a:solidFill>
              </a:rPr>
              <a:t> State Gallery, Moscow</a:t>
            </a:r>
          </a:p>
        </p:txBody>
      </p:sp>
    </p:spTree>
  </p:cSld>
  <p:clrMapOvr>
    <a:masterClrMapping/>
  </p:clrMapOvr>
  <p:transition advTm="800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500" dirty="0"/>
              <a:t>New Revised Standard Version Updated Edition Bible, copyright 2022, Division of Christian Education of the National Council of the Churches of Christ in the United States of America. Used by permission. All rights reserved.</a:t>
            </a:r>
            <a:endParaRPr lang="en-US" sz="1500" dirty="0">
              <a:ea typeface="Calibri"/>
              <a:cs typeface="Calibri"/>
            </a:endParaRPr>
          </a:p>
          <a:p>
            <a:pPr>
              <a:buNone/>
            </a:pPr>
            <a:endParaRPr lang="en-US" sz="1500" dirty="0"/>
          </a:p>
          <a:p>
            <a:pPr>
              <a:buNone/>
            </a:pPr>
            <a:r>
              <a:rPr lang="en-US" sz="1500" dirty="0"/>
              <a:t>http://diglib.library.vanderbilt.edu/act-imagelink.pl?RC=54106 – </a:t>
            </a:r>
            <a:r>
              <a:rPr lang="en-US" sz="1500" err="1"/>
              <a:t>Czura</a:t>
            </a:r>
            <a:r>
              <a:rPr lang="en-US" sz="1500" dirty="0"/>
              <a:t> Family</a:t>
            </a:r>
            <a:endParaRPr lang="en-US" sz="1500">
              <a:ea typeface="Calibri"/>
              <a:cs typeface="Calibri"/>
            </a:endParaRPr>
          </a:p>
          <a:p>
            <a:pPr>
              <a:buNone/>
            </a:pPr>
            <a:r>
              <a:rPr lang="en-US" sz="1500" dirty="0"/>
              <a:t>http://commons.wikimedia.org/wiki/File:To_annihilate_the_Self-hood_of_Deceit_and_Fals_Forgiveness_1804.jpg</a:t>
            </a:r>
            <a:endParaRPr lang="en-US" sz="1500" dirty="0">
              <a:ea typeface="Calibri"/>
              <a:cs typeface="Calibri"/>
            </a:endParaRPr>
          </a:p>
          <a:p>
            <a:pPr>
              <a:buNone/>
            </a:pPr>
            <a:r>
              <a:rPr lang="en-US" sz="1500" dirty="0"/>
              <a:t>http://www.flickr.com/photos/stephenpoff/3530640841/</a:t>
            </a:r>
            <a:endParaRPr lang="en-US" sz="1500" dirty="0">
              <a:ea typeface="Calibri"/>
              <a:cs typeface="Calibri"/>
            </a:endParaRPr>
          </a:p>
          <a:p>
            <a:pPr>
              <a:buNone/>
            </a:pPr>
            <a:r>
              <a:rPr lang="en-US" sz="1500" dirty="0"/>
              <a:t>http://www.flickr.com/photos/clairity/2232804348/</a:t>
            </a:r>
            <a:endParaRPr lang="en-US" sz="1500" dirty="0">
              <a:ea typeface="Calibri"/>
              <a:cs typeface="Calibri"/>
            </a:endParaRPr>
          </a:p>
          <a:p>
            <a:pPr>
              <a:buNone/>
            </a:pPr>
            <a:r>
              <a:rPr lang="en-US" sz="1500" dirty="0"/>
              <a:t>https://commons.m.wikimedia.org/wiki/File:Thou_Shalt_Love_-_Sister_Maurice_Schnell.jpg</a:t>
            </a:r>
            <a:endParaRPr lang="en-US" sz="1500" dirty="0">
              <a:ea typeface="Calibri"/>
              <a:cs typeface="Calibri"/>
            </a:endParaRPr>
          </a:p>
          <a:p>
            <a:pPr>
              <a:buNone/>
            </a:pPr>
            <a:r>
              <a:rPr lang="en-US" sz="1500" dirty="0"/>
              <a:t>http://www.flickr.com/photos/feargal/5096148585/</a:t>
            </a:r>
            <a:endParaRPr lang="en-US" sz="1500" dirty="0">
              <a:ea typeface="Calibri"/>
              <a:cs typeface="Calibri"/>
            </a:endParaRPr>
          </a:p>
          <a:p>
            <a:pPr>
              <a:buNone/>
            </a:pPr>
            <a:r>
              <a:rPr lang="en-US" sz="1500" dirty="0"/>
              <a:t>https://commons.wikimedia.org/wiki/File:Aflenz_Pfarrkirche_S-Portal_Detail.JPG – Wolfgang Glock</a:t>
            </a:r>
            <a:endParaRPr lang="en-US" sz="1500" dirty="0">
              <a:ea typeface="Calibri"/>
              <a:cs typeface="Calibri"/>
            </a:endParaRPr>
          </a:p>
          <a:p>
            <a:pPr>
              <a:buNone/>
            </a:pPr>
            <a:r>
              <a:rPr lang="en-US" sz="1500" dirty="0"/>
              <a:t>https://commons.wikimedia.org/wiki/File:Paks_Szentl%C3%A9lek-templom_szobor.JPG</a:t>
            </a:r>
            <a:endParaRPr lang="en-US" sz="1500" dirty="0">
              <a:ea typeface="Calibri"/>
              <a:cs typeface="Calibri"/>
            </a:endParaRPr>
          </a:p>
          <a:p>
            <a:pPr>
              <a:buNone/>
            </a:pPr>
            <a:r>
              <a:rPr lang="en-US" sz="1500" dirty="0"/>
              <a:t>http://commons.wikimedia.org/wiki/File:Cameron_Kuss_des_Friedens_1869.jpg</a:t>
            </a:r>
            <a:endParaRPr lang="en-US" sz="1500" dirty="0">
              <a:ea typeface="Calibri"/>
              <a:cs typeface="Calibri"/>
            </a:endParaRPr>
          </a:p>
          <a:p>
            <a:pPr>
              <a:buNone/>
            </a:pPr>
            <a:r>
              <a:rPr lang="en-US" sz="1500" dirty="0"/>
              <a:t>https://commons.wikimedia.org/wiki/File:Blasco_de_Gra%C3%B1%C3%A9n_-_Saint_Martin_Sharing_his_Cloak_-_Google_Art_Project.jpg</a:t>
            </a:r>
            <a:endParaRPr lang="en-US" sz="1500" dirty="0">
              <a:ea typeface="Calibri"/>
              <a:cs typeface="Calibri"/>
            </a:endParaRPr>
          </a:p>
          <a:p>
            <a:pPr>
              <a:buNone/>
            </a:pPr>
            <a:r>
              <a:rPr lang="en-US" sz="1500" dirty="0"/>
              <a:t>http://www.flickr.com/photos/boojee/2929823056/</a:t>
            </a:r>
            <a:endParaRPr lang="en-US" sz="1500" dirty="0">
              <a:ea typeface="Calibri"/>
              <a:cs typeface="Calibri"/>
            </a:endParaRPr>
          </a:p>
          <a:p>
            <a:pPr>
              <a:buNone/>
            </a:pPr>
            <a:r>
              <a:rPr lang="en-US" sz="1500" dirty="0"/>
              <a:t>https://commons.wikimedia.org/wiki/File:Edvard_Munch_-_The_Sun_-_Google_Art_Project.jpg</a:t>
            </a:r>
            <a:endParaRPr lang="en-US" sz="1500" dirty="0">
              <a:ea typeface="Calibri"/>
              <a:cs typeface="Calibri"/>
            </a:endParaRPr>
          </a:p>
          <a:p>
            <a:pPr>
              <a:buNone/>
            </a:pPr>
            <a:r>
              <a:rPr lang="en-US" sz="1500" dirty="0"/>
              <a:t>http://commons.wikimedia.org/wiki/File:Shishkin_DozVDubLesu_114.jpg</a:t>
            </a:r>
            <a:endParaRPr lang="en-US" sz="1500" dirty="0">
              <a:ea typeface="Calibri"/>
              <a:cs typeface="Calibri"/>
            </a:endParaRPr>
          </a:p>
          <a:p>
            <a:pPr>
              <a:buNone/>
            </a:pPr>
            <a:endParaRPr lang="en-US" sz="1500" dirty="0">
              <a:ea typeface="Calibri"/>
              <a:cs typeface="Calibri"/>
            </a:endParaRPr>
          </a:p>
          <a:p>
            <a:pPr>
              <a:buNone/>
            </a:pPr>
            <a:r>
              <a:rPr lang="en-US" sz="1500" dirty="0"/>
              <a:t>Additional descriptions can be found at the Art in the Christian Tradition image library, a service of the Vanderbilt Divinity Library, http://diglib.library.vanderbilt.edu/.  All images available via Creative Commons 3.0 License.</a:t>
            </a:r>
            <a:endParaRPr lang="en-US" sz="1500" dirty="0">
              <a:ea typeface="Calibri"/>
              <a:cs typeface="Calibri"/>
            </a:endParaRPr>
          </a:p>
          <a:p>
            <a:endParaRPr lang="en-US" sz="1600" dirty="0"/>
          </a:p>
          <a:p>
            <a:endParaRPr lang="en-US" sz="1600" dirty="0"/>
          </a:p>
          <a:p>
            <a:pPr marL="0" indent="0">
              <a:buNone/>
            </a:pPr>
            <a:endParaRPr lang="en-US" sz="16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00200" y="5638800"/>
            <a:ext cx="2514600" cy="954107"/>
          </a:xfrm>
          <a:prstGeom prst="rect">
            <a:avLst/>
          </a:prstGeom>
          <a:noFill/>
        </p:spPr>
        <p:txBody>
          <a:bodyPr wrap="square" rtlCol="0">
            <a:spAutoFit/>
          </a:bodyPr>
          <a:lstStyle/>
          <a:p>
            <a:pPr algn="ctr"/>
            <a:r>
              <a:rPr lang="en-US" sz="1400" dirty="0">
                <a:solidFill>
                  <a:schemeClr val="tx1">
                    <a:lumMod val="95000"/>
                  </a:schemeClr>
                </a:solidFill>
              </a:rPr>
              <a:t>Ruth Gleaning in Boaz’ Fields</a:t>
            </a:r>
          </a:p>
          <a:p>
            <a:pPr algn="ctr"/>
            <a:endParaRPr lang="en-US" sz="1400" dirty="0">
              <a:solidFill>
                <a:schemeClr val="tx1">
                  <a:lumMod val="95000"/>
                </a:schemeClr>
              </a:solidFill>
            </a:endParaRPr>
          </a:p>
          <a:p>
            <a:pPr algn="ctr"/>
            <a:r>
              <a:rPr lang="en-US" sz="1400" dirty="0">
                <a:solidFill>
                  <a:schemeClr val="tx1">
                    <a:lumMod val="95000"/>
                  </a:schemeClr>
                </a:solidFill>
              </a:rPr>
              <a:t>Thomas </a:t>
            </a:r>
            <a:r>
              <a:rPr lang="en-US" sz="1400" dirty="0" err="1">
                <a:solidFill>
                  <a:schemeClr val="tx1">
                    <a:lumMod val="95000"/>
                  </a:schemeClr>
                </a:solidFill>
              </a:rPr>
              <a:t>Stothard</a:t>
            </a:r>
            <a:r>
              <a:rPr lang="en-US" sz="1400" dirty="0">
                <a:solidFill>
                  <a:schemeClr val="tx1">
                    <a:lumMod val="95000"/>
                  </a:schemeClr>
                </a:solidFill>
              </a:rPr>
              <a:t>, Macklin Bible Heard Library, Nashville, TN</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477702" y="0"/>
            <a:ext cx="5580698" cy="6858000"/>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131875"/>
            <a:ext cx="7467600" cy="1200329"/>
          </a:xfrm>
          <a:prstGeom prst="rect">
            <a:avLst/>
          </a:prstGeom>
        </p:spPr>
        <p:txBody>
          <a:bodyPr wrap="square" lIns="91440" tIns="45720" rIns="91440" bIns="45720" anchor="t">
            <a:spAutoFit/>
          </a:bodyPr>
          <a:lstStyle/>
          <a:p>
            <a:r>
              <a:rPr lang="en-US" sz="3600" dirty="0"/>
              <a:t>"…you shall not deal falsely; and you shall not lie to one another."</a:t>
            </a:r>
            <a:endParaRPr lang="en-US" sz="3600" dirty="0">
              <a:cs typeface="Arial" pitchFamily="34" charset="0"/>
            </a:endParaRPr>
          </a:p>
        </p:txBody>
      </p:sp>
      <p:sp>
        <p:nvSpPr>
          <p:cNvPr id="3" name="Rectangle 2"/>
          <p:cNvSpPr/>
          <p:nvPr/>
        </p:nvSpPr>
        <p:spPr>
          <a:xfrm>
            <a:off x="6781800" y="4267201"/>
            <a:ext cx="2514600" cy="461665"/>
          </a:xfrm>
          <a:prstGeom prst="rect">
            <a:avLst/>
          </a:prstGeom>
        </p:spPr>
        <p:txBody>
          <a:bodyPr wrap="square">
            <a:spAutoFit/>
          </a:bodyPr>
          <a:lstStyle/>
          <a:p>
            <a:r>
              <a:rPr lang="en-US" sz="2400" dirty="0">
                <a:cs typeface="Arial" pitchFamily="34" charset="0"/>
              </a:rPr>
              <a:t>Leviticus </a:t>
            </a:r>
            <a:r>
              <a:rPr lang="en-US" sz="2400" dirty="0" err="1">
                <a:cs typeface="Arial" pitchFamily="34" charset="0"/>
              </a:rPr>
              <a:t>19:11b</a:t>
            </a:r>
            <a:endParaRPr lang="en-US" sz="2400" dirty="0">
              <a:cs typeface="Arial" pitchFamily="34" charset="0"/>
            </a:endParaRPr>
          </a:p>
        </p:txBody>
      </p:sp>
    </p:spTree>
    <p:extLst>
      <p:ext uri="{BB962C8B-B14F-4D97-AF65-F5344CB8AC3E}">
        <p14:creationId xmlns:p14="http://schemas.microsoft.com/office/powerpoint/2010/main" val="289763323"/>
      </p:ext>
    </p:extLst>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33600" y="5257800"/>
            <a:ext cx="2133600" cy="1384995"/>
          </a:xfrm>
          <a:prstGeom prst="rect">
            <a:avLst/>
          </a:prstGeom>
          <a:noFill/>
        </p:spPr>
        <p:txBody>
          <a:bodyPr wrap="square" rtlCol="0">
            <a:spAutoFit/>
          </a:bodyPr>
          <a:lstStyle/>
          <a:p>
            <a:pPr algn="ctr"/>
            <a:r>
              <a:rPr lang="en-US" sz="1400" dirty="0">
                <a:solidFill>
                  <a:schemeClr val="tx1">
                    <a:lumMod val="95000"/>
                  </a:schemeClr>
                </a:solidFill>
              </a:rPr>
              <a:t>To Annihilate the Self-hood of Deceit and False Forgiveness</a:t>
            </a:r>
          </a:p>
          <a:p>
            <a:pPr algn="ctr"/>
            <a:endParaRPr lang="en-US" sz="1400" dirty="0">
              <a:solidFill>
                <a:schemeClr val="tx1">
                  <a:lumMod val="95000"/>
                </a:schemeClr>
              </a:solidFill>
            </a:endParaRPr>
          </a:p>
          <a:p>
            <a:pPr algn="ctr"/>
            <a:r>
              <a:rPr lang="en-US" sz="1400" dirty="0">
                <a:solidFill>
                  <a:schemeClr val="tx1">
                    <a:lumMod val="95000"/>
                  </a:schemeClr>
                </a:solidFill>
              </a:rPr>
              <a:t>William Blake</a:t>
            </a:r>
          </a:p>
          <a:p>
            <a:pPr algn="ctr"/>
            <a:r>
              <a:rPr lang="en-US" sz="1400" dirty="0">
                <a:solidFill>
                  <a:schemeClr val="tx1">
                    <a:lumMod val="95000"/>
                  </a:schemeClr>
                </a:solidFill>
              </a:rPr>
              <a:t>New York Public Library</a:t>
            </a:r>
          </a:p>
        </p:txBody>
      </p:sp>
      <p:pic>
        <p:nvPicPr>
          <p:cNvPr id="5" name="Picture 4">
            <a:extLst>
              <a:ext uri="{FF2B5EF4-FFF2-40B4-BE49-F238E27FC236}">
                <a16:creationId xmlns:a16="http://schemas.microsoft.com/office/drawing/2014/main" id="{F16BD020-6B2E-1882-DD00-0081F283808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43400" y="38455"/>
            <a:ext cx="4800600" cy="6819545"/>
          </a:xfrm>
          <a:prstGeom prst="rect">
            <a:avLst/>
          </a:prstGeom>
        </p:spPr>
      </p:pic>
    </p:spTree>
    <p:extLst>
      <p:ext uri="{BB962C8B-B14F-4D97-AF65-F5344CB8AC3E}">
        <p14:creationId xmlns:p14="http://schemas.microsoft.com/office/powerpoint/2010/main" val="4276901659"/>
      </p:ext>
    </p:extLst>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438400" y="5864423"/>
            <a:ext cx="7315200" cy="307777"/>
          </a:xfrm>
          <a:prstGeom prst="rect">
            <a:avLst/>
          </a:prstGeom>
          <a:noFill/>
        </p:spPr>
        <p:txBody>
          <a:bodyPr wrap="square" rtlCol="0">
            <a:spAutoFit/>
          </a:bodyPr>
          <a:lstStyle/>
          <a:p>
            <a:pPr algn="ctr"/>
            <a:r>
              <a:rPr lang="en-US" sz="1400" dirty="0">
                <a:solidFill>
                  <a:schemeClr val="tx1">
                    <a:lumMod val="95000"/>
                  </a:schemeClr>
                </a:solidFill>
              </a:rPr>
              <a:t>Guarding Words and Actions  -- Stephen </a:t>
            </a:r>
            <a:r>
              <a:rPr lang="en-US" sz="1400" dirty="0" err="1">
                <a:solidFill>
                  <a:schemeClr val="tx1">
                    <a:lumMod val="95000"/>
                  </a:schemeClr>
                </a:solidFill>
              </a:rPr>
              <a:t>Poff</a:t>
            </a:r>
            <a:r>
              <a:rPr lang="en-US" sz="1400" dirty="0">
                <a:solidFill>
                  <a:schemeClr val="tx1">
                    <a:lumMod val="95000"/>
                  </a:schemeClr>
                </a:solidFill>
              </a:rPr>
              <a:t>, photographer</a:t>
            </a:r>
          </a:p>
        </p:txBody>
      </p:sp>
      <p:pic>
        <p:nvPicPr>
          <p:cNvPr id="2" name="Picture 1"/>
          <p:cNvPicPr>
            <a:picLocks noChangeAspect="1"/>
          </p:cNvPicPr>
          <p:nvPr/>
        </p:nvPicPr>
        <p:blipFill>
          <a:blip r:embed="rId2"/>
          <a:stretch>
            <a:fillRect/>
          </a:stretch>
        </p:blipFill>
        <p:spPr>
          <a:xfrm>
            <a:off x="1752601" y="785528"/>
            <a:ext cx="8635932" cy="4091273"/>
          </a:xfrm>
          <a:prstGeom prst="rect">
            <a:avLst/>
          </a:prstGeom>
        </p:spPr>
      </p:pic>
    </p:spTree>
    <p:extLst>
      <p:ext uri="{BB962C8B-B14F-4D97-AF65-F5344CB8AC3E}">
        <p14:creationId xmlns:p14="http://schemas.microsoft.com/office/powerpoint/2010/main" val="834277470"/>
      </p:ext>
    </p:extLst>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2304872"/>
            <a:ext cx="7467600" cy="1200329"/>
          </a:xfrm>
          <a:prstGeom prst="rect">
            <a:avLst/>
          </a:prstGeom>
        </p:spPr>
        <p:txBody>
          <a:bodyPr wrap="square" lIns="91440" tIns="45720" rIns="91440" bIns="45720" anchor="t">
            <a:spAutoFit/>
          </a:bodyPr>
          <a:lstStyle/>
          <a:p>
            <a:r>
              <a:rPr lang="en-US" sz="3600" dirty="0"/>
              <a:t>"You shall not revile the deaf or put a stumbling block before the blind..."</a:t>
            </a:r>
            <a:endParaRPr lang="en-US" sz="3600" dirty="0">
              <a:cs typeface="Arial" pitchFamily="34" charset="0"/>
            </a:endParaRPr>
          </a:p>
        </p:txBody>
      </p:sp>
      <p:sp>
        <p:nvSpPr>
          <p:cNvPr id="3" name="Rectangle 2"/>
          <p:cNvSpPr/>
          <p:nvPr/>
        </p:nvSpPr>
        <p:spPr>
          <a:xfrm>
            <a:off x="6781800" y="4267201"/>
            <a:ext cx="2514600" cy="461665"/>
          </a:xfrm>
          <a:prstGeom prst="rect">
            <a:avLst/>
          </a:prstGeom>
        </p:spPr>
        <p:txBody>
          <a:bodyPr wrap="square">
            <a:spAutoFit/>
          </a:bodyPr>
          <a:lstStyle/>
          <a:p>
            <a:r>
              <a:rPr lang="en-US" sz="2400" dirty="0">
                <a:cs typeface="Arial" pitchFamily="34" charset="0"/>
              </a:rPr>
              <a:t>Leviticus </a:t>
            </a:r>
            <a:r>
              <a:rPr lang="en-US" sz="2400" dirty="0" err="1">
                <a:cs typeface="Arial" pitchFamily="34" charset="0"/>
              </a:rPr>
              <a:t>19:14a</a:t>
            </a:r>
            <a:endParaRPr lang="en-US" sz="2400" dirty="0">
              <a:cs typeface="Arial" pitchFamily="34" charset="0"/>
            </a:endParaRPr>
          </a:p>
        </p:txBody>
      </p:sp>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28800" y="6336268"/>
            <a:ext cx="8458200" cy="307777"/>
          </a:xfrm>
          <a:prstGeom prst="rect">
            <a:avLst/>
          </a:prstGeom>
          <a:noFill/>
        </p:spPr>
        <p:txBody>
          <a:bodyPr wrap="square" rtlCol="0">
            <a:spAutoFit/>
          </a:bodyPr>
          <a:lstStyle/>
          <a:p>
            <a:pPr algn="ctr"/>
            <a:r>
              <a:rPr lang="en-US" sz="1400" dirty="0">
                <a:solidFill>
                  <a:schemeClr val="tx1">
                    <a:lumMod val="95000"/>
                  </a:schemeClr>
                </a:solidFill>
              </a:rPr>
              <a:t>The Blind Man’s Meal  --  Pablo Picasso, Metropolitan Museum of Art, New York  </a:t>
            </a:r>
          </a:p>
        </p:txBody>
      </p:sp>
      <p:pic>
        <p:nvPicPr>
          <p:cNvPr id="2" name="Picture 1"/>
          <p:cNvPicPr>
            <a:picLocks noChangeAspect="1"/>
          </p:cNvPicPr>
          <p:nvPr/>
        </p:nvPicPr>
        <p:blipFill>
          <a:blip r:embed="rId2"/>
          <a:stretch>
            <a:fillRect/>
          </a:stretch>
        </p:blipFill>
        <p:spPr>
          <a:xfrm>
            <a:off x="2133600" y="209550"/>
            <a:ext cx="7950200" cy="5962650"/>
          </a:xfrm>
          <a:prstGeom prst="rect">
            <a:avLst/>
          </a:prstGeom>
        </p:spPr>
      </p:pic>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152472"/>
            <a:ext cx="7467600" cy="1200329"/>
          </a:xfrm>
          <a:prstGeom prst="rect">
            <a:avLst/>
          </a:prstGeom>
        </p:spPr>
        <p:txBody>
          <a:bodyPr wrap="square" lIns="91440" tIns="45720" rIns="91440" bIns="45720" anchor="t">
            <a:spAutoFit/>
          </a:bodyPr>
          <a:lstStyle/>
          <a:p>
            <a:r>
              <a:rPr lang="en-US" sz="3600" dirty="0"/>
              <a:t>"…you shall love your neighbor as yourself..."</a:t>
            </a:r>
            <a:endParaRPr lang="en-US" sz="3600" dirty="0">
              <a:cs typeface="Arial" pitchFamily="34" charset="0"/>
            </a:endParaRPr>
          </a:p>
        </p:txBody>
      </p:sp>
      <p:sp>
        <p:nvSpPr>
          <p:cNvPr id="3" name="Rectangle 2"/>
          <p:cNvSpPr/>
          <p:nvPr/>
        </p:nvSpPr>
        <p:spPr>
          <a:xfrm>
            <a:off x="6172200" y="4114801"/>
            <a:ext cx="2819400" cy="461665"/>
          </a:xfrm>
          <a:prstGeom prst="rect">
            <a:avLst/>
          </a:prstGeom>
        </p:spPr>
        <p:txBody>
          <a:bodyPr wrap="square">
            <a:spAutoFit/>
          </a:bodyPr>
          <a:lstStyle/>
          <a:p>
            <a:r>
              <a:rPr lang="en-US" sz="2400" dirty="0">
                <a:cs typeface="Arial" pitchFamily="34" charset="0"/>
              </a:rPr>
              <a:t>Leviticus </a:t>
            </a:r>
            <a:r>
              <a:rPr lang="en-US" sz="2400" dirty="0" err="1">
                <a:cs typeface="Arial" pitchFamily="34" charset="0"/>
              </a:rPr>
              <a:t>19:18b</a:t>
            </a:r>
            <a:endParaRPr lang="en-US" sz="2400" dirty="0">
              <a:cs typeface="Arial" pitchFamily="34" charset="0"/>
            </a:endParaRPr>
          </a:p>
        </p:txBody>
      </p:sp>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2991</TotalTime>
  <Words>795</Words>
  <Application>Microsoft Office PowerPoint</Application>
  <PresentationFormat>Widescreen</PresentationFormat>
  <Paragraphs>80</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First Sunday after Christmas Day Year A</vt:lpstr>
      <vt:lpstr>Seventh Sunday after Epiphany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96</cp:revision>
  <dcterms:created xsi:type="dcterms:W3CDTF">2016-08-31T16:46:43Z</dcterms:created>
  <dcterms:modified xsi:type="dcterms:W3CDTF">2025-10-21T13:40:09Z</dcterms:modified>
</cp:coreProperties>
</file>