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99" r:id="rId3"/>
    <p:sldId id="314" r:id="rId4"/>
    <p:sldId id="300" r:id="rId5"/>
    <p:sldId id="313" r:id="rId6"/>
    <p:sldId id="301" r:id="rId7"/>
    <p:sldId id="311" r:id="rId8"/>
    <p:sldId id="302" r:id="rId9"/>
    <p:sldId id="315" r:id="rId10"/>
    <p:sldId id="303" r:id="rId11"/>
    <p:sldId id="316" r:id="rId12"/>
    <p:sldId id="304" r:id="rId13"/>
    <p:sldId id="317" r:id="rId14"/>
    <p:sldId id="305" r:id="rId15"/>
    <p:sldId id="318" r:id="rId16"/>
    <p:sldId id="307" r:id="rId17"/>
    <p:sldId id="320" r:id="rId18"/>
    <p:sldId id="306" r:id="rId19"/>
    <p:sldId id="322" r:id="rId20"/>
    <p:sldId id="308" r:id="rId21"/>
    <p:sldId id="323" r:id="rId22"/>
    <p:sldId id="309" r:id="rId23"/>
    <p:sldId id="324" r:id="rId24"/>
    <p:sldId id="310" r:id="rId25"/>
    <p:sldId id="325" r:id="rId26"/>
    <p:sldId id="297" r:id="rId2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743F"/>
    <a:srgbClr val="292030"/>
    <a:srgbClr val="275F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AA1B7B-38B5-4A56-95FF-54063CAAED83}" v="63" dt="2025-09-30T15:22:07.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69" autoAdjust="0"/>
    <p:restoredTop sz="94655" autoAdjust="0"/>
  </p:normalViewPr>
  <p:slideViewPr>
    <p:cSldViewPr>
      <p:cViewPr varScale="1">
        <p:scale>
          <a:sx n="59" d="100"/>
          <a:sy n="59" d="100"/>
        </p:scale>
        <p:origin x="936" y="52"/>
      </p:cViewPr>
      <p:guideLst>
        <p:guide orient="horz" pos="2160"/>
        <p:guide pos="3840"/>
      </p:guideLst>
    </p:cSldViewPr>
  </p:slideViewPr>
  <p:outlineViewPr>
    <p:cViewPr>
      <p:scale>
        <a:sx n="33" d="100"/>
        <a:sy n="33" d="100"/>
      </p:scale>
      <p:origin x="0" y="-3494"/>
    </p:cViewPr>
  </p:outlineViewPr>
  <p:notesTextViewPr>
    <p:cViewPr>
      <p:scale>
        <a:sx n="100" d="100"/>
        <a:sy n="100" d="100"/>
      </p:scale>
      <p:origin x="0" y="0"/>
    </p:cViewPr>
  </p:notesTextViewPr>
  <p:sorterViewPr>
    <p:cViewPr varScale="1">
      <p:scale>
        <a:sx n="1" d="1"/>
        <a:sy n="1" d="1"/>
      </p:scale>
      <p:origin x="0" y="-801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1AA1B7B-38B5-4A56-95FF-54063CAAED83}"/>
    <pc:docChg chg="modSld">
      <pc:chgData name="Allison Blackwell" userId="7Y4zoj1sqs5H+IG1uY71RyUTFRj8vI3Lj7CrwoODLF4=" providerId="None" clId="Web-{31AA1B7B-38B5-4A56-95FF-54063CAAED83}" dt="2025-09-30T15:22:07.087" v="29" actId="20577"/>
      <pc:docMkLst>
        <pc:docMk/>
      </pc:docMkLst>
      <pc:sldChg chg="modSp">
        <pc:chgData name="Allison Blackwell" userId="7Y4zoj1sqs5H+IG1uY71RyUTFRj8vI3Lj7CrwoODLF4=" providerId="None" clId="Web-{31AA1B7B-38B5-4A56-95FF-54063CAAED83}" dt="2025-09-30T15:12:13.131" v="1" actId="20577"/>
        <pc:sldMkLst>
          <pc:docMk/>
          <pc:sldMk cId="0" sldId="299"/>
        </pc:sldMkLst>
        <pc:spChg chg="mod">
          <ac:chgData name="Allison Blackwell" userId="7Y4zoj1sqs5H+IG1uY71RyUTFRj8vI3Lj7CrwoODLF4=" providerId="None" clId="Web-{31AA1B7B-38B5-4A56-95FF-54063CAAED83}" dt="2025-09-30T15:12:13.131" v="1" actId="20577"/>
          <ac:spMkLst>
            <pc:docMk/>
            <pc:sldMk cId="0" sldId="299"/>
            <ac:spMk id="5122" creationId="{00000000-0000-0000-0000-000000000000}"/>
          </ac:spMkLst>
        </pc:spChg>
      </pc:sldChg>
      <pc:sldChg chg="modSp">
        <pc:chgData name="Allison Blackwell" userId="7Y4zoj1sqs5H+IG1uY71RyUTFRj8vI3Lj7CrwoODLF4=" providerId="None" clId="Web-{31AA1B7B-38B5-4A56-95FF-54063CAAED83}" dt="2025-09-30T15:13:00.303" v="3" actId="20577"/>
        <pc:sldMkLst>
          <pc:docMk/>
          <pc:sldMk cId="0" sldId="300"/>
        </pc:sldMkLst>
        <pc:spChg chg="mod">
          <ac:chgData name="Allison Blackwell" userId="7Y4zoj1sqs5H+IG1uY71RyUTFRj8vI3Lj7CrwoODLF4=" providerId="None" clId="Web-{31AA1B7B-38B5-4A56-95FF-54063CAAED83}" dt="2025-09-30T15:13:00.303" v="3" actId="20577"/>
          <ac:spMkLst>
            <pc:docMk/>
            <pc:sldMk cId="0" sldId="300"/>
            <ac:spMk id="7170" creationId="{00000000-0000-0000-0000-000000000000}"/>
          </ac:spMkLst>
        </pc:spChg>
      </pc:sldChg>
      <pc:sldChg chg="modSp">
        <pc:chgData name="Allison Blackwell" userId="7Y4zoj1sqs5H+IG1uY71RyUTFRj8vI3Lj7CrwoODLF4=" providerId="None" clId="Web-{31AA1B7B-38B5-4A56-95FF-54063CAAED83}" dt="2025-09-30T15:17:00.337" v="10" actId="20577"/>
        <pc:sldMkLst>
          <pc:docMk/>
          <pc:sldMk cId="0" sldId="301"/>
        </pc:sldMkLst>
        <pc:spChg chg="mod">
          <ac:chgData name="Allison Blackwell" userId="7Y4zoj1sqs5H+IG1uY71RyUTFRj8vI3Lj7CrwoODLF4=" providerId="None" clId="Web-{31AA1B7B-38B5-4A56-95FF-54063CAAED83}" dt="2025-09-30T15:17:00.337" v="10" actId="20577"/>
          <ac:spMkLst>
            <pc:docMk/>
            <pc:sldMk cId="0" sldId="301"/>
            <ac:spMk id="9218" creationId="{00000000-0000-0000-0000-000000000000}"/>
          </ac:spMkLst>
        </pc:spChg>
      </pc:sldChg>
      <pc:sldChg chg="modSp">
        <pc:chgData name="Allison Blackwell" userId="7Y4zoj1sqs5H+IG1uY71RyUTFRj8vI3Lj7CrwoODLF4=" providerId="None" clId="Web-{31AA1B7B-38B5-4A56-95FF-54063CAAED83}" dt="2025-09-30T15:18:02.868" v="11" actId="20577"/>
        <pc:sldMkLst>
          <pc:docMk/>
          <pc:sldMk cId="0" sldId="303"/>
        </pc:sldMkLst>
        <pc:spChg chg="mod">
          <ac:chgData name="Allison Blackwell" userId="7Y4zoj1sqs5H+IG1uY71RyUTFRj8vI3Lj7CrwoODLF4=" providerId="None" clId="Web-{31AA1B7B-38B5-4A56-95FF-54063CAAED83}" dt="2025-09-30T15:18:02.868" v="11" actId="20577"/>
          <ac:spMkLst>
            <pc:docMk/>
            <pc:sldMk cId="0" sldId="303"/>
            <ac:spMk id="13315" creationId="{00000000-0000-0000-0000-000000000000}"/>
          </ac:spMkLst>
        </pc:spChg>
      </pc:sldChg>
      <pc:sldChg chg="modSp">
        <pc:chgData name="Allison Blackwell" userId="7Y4zoj1sqs5H+IG1uY71RyUTFRj8vI3Lj7CrwoODLF4=" providerId="None" clId="Web-{31AA1B7B-38B5-4A56-95FF-54063CAAED83}" dt="2025-09-30T15:18:22.915" v="13" actId="20577"/>
        <pc:sldMkLst>
          <pc:docMk/>
          <pc:sldMk cId="0" sldId="304"/>
        </pc:sldMkLst>
        <pc:spChg chg="mod">
          <ac:chgData name="Allison Blackwell" userId="7Y4zoj1sqs5H+IG1uY71RyUTFRj8vI3Lj7CrwoODLF4=" providerId="None" clId="Web-{31AA1B7B-38B5-4A56-95FF-54063CAAED83}" dt="2025-09-30T15:18:22.915" v="13" actId="20577"/>
          <ac:spMkLst>
            <pc:docMk/>
            <pc:sldMk cId="0" sldId="304"/>
            <ac:spMk id="15362" creationId="{00000000-0000-0000-0000-000000000000}"/>
          </ac:spMkLst>
        </pc:spChg>
      </pc:sldChg>
      <pc:sldChg chg="modSp">
        <pc:chgData name="Allison Blackwell" userId="7Y4zoj1sqs5H+IG1uY71RyUTFRj8vI3Lj7CrwoODLF4=" providerId="None" clId="Web-{31AA1B7B-38B5-4A56-95FF-54063CAAED83}" dt="2025-09-30T15:20:55.900" v="21" actId="20577"/>
        <pc:sldMkLst>
          <pc:docMk/>
          <pc:sldMk cId="0" sldId="308"/>
        </pc:sldMkLst>
        <pc:spChg chg="mod">
          <ac:chgData name="Allison Blackwell" userId="7Y4zoj1sqs5H+IG1uY71RyUTFRj8vI3Lj7CrwoODLF4=" providerId="None" clId="Web-{31AA1B7B-38B5-4A56-95FF-54063CAAED83}" dt="2025-09-30T15:20:55.900" v="21" actId="20577"/>
          <ac:spMkLst>
            <pc:docMk/>
            <pc:sldMk cId="0" sldId="308"/>
            <ac:spMk id="25602" creationId="{00000000-0000-0000-0000-000000000000}"/>
          </ac:spMkLst>
        </pc:spChg>
        <pc:spChg chg="mod">
          <ac:chgData name="Allison Blackwell" userId="7Y4zoj1sqs5H+IG1uY71RyUTFRj8vI3Lj7CrwoODLF4=" providerId="None" clId="Web-{31AA1B7B-38B5-4A56-95FF-54063CAAED83}" dt="2025-09-30T15:20:38.775" v="19" actId="20577"/>
          <ac:spMkLst>
            <pc:docMk/>
            <pc:sldMk cId="0" sldId="308"/>
            <ac:spMk id="25603" creationId="{00000000-0000-0000-0000-000000000000}"/>
          </ac:spMkLst>
        </pc:spChg>
      </pc:sldChg>
      <pc:sldChg chg="modSp">
        <pc:chgData name="Allison Blackwell" userId="7Y4zoj1sqs5H+IG1uY71RyUTFRj8vI3Lj7CrwoODLF4=" providerId="None" clId="Web-{31AA1B7B-38B5-4A56-95FF-54063CAAED83}" dt="2025-09-30T15:21:43.228" v="26" actId="20577"/>
        <pc:sldMkLst>
          <pc:docMk/>
          <pc:sldMk cId="0" sldId="309"/>
        </pc:sldMkLst>
        <pc:spChg chg="mod">
          <ac:chgData name="Allison Blackwell" userId="7Y4zoj1sqs5H+IG1uY71RyUTFRj8vI3Lj7CrwoODLF4=" providerId="None" clId="Web-{31AA1B7B-38B5-4A56-95FF-54063CAAED83}" dt="2025-09-30T15:21:43.228" v="26" actId="20577"/>
          <ac:spMkLst>
            <pc:docMk/>
            <pc:sldMk cId="0" sldId="309"/>
            <ac:spMk id="27650" creationId="{00000000-0000-0000-0000-000000000000}"/>
          </ac:spMkLst>
        </pc:spChg>
      </pc:sldChg>
      <pc:sldChg chg="modSp">
        <pc:chgData name="Allison Blackwell" userId="7Y4zoj1sqs5H+IG1uY71RyUTFRj8vI3Lj7CrwoODLF4=" providerId="None" clId="Web-{31AA1B7B-38B5-4A56-95FF-54063CAAED83}" dt="2025-09-30T15:22:07.087" v="29" actId="20577"/>
        <pc:sldMkLst>
          <pc:docMk/>
          <pc:sldMk cId="0" sldId="310"/>
        </pc:sldMkLst>
        <pc:spChg chg="mod">
          <ac:chgData name="Allison Blackwell" userId="7Y4zoj1sqs5H+IG1uY71RyUTFRj8vI3Lj7CrwoODLF4=" providerId="None" clId="Web-{31AA1B7B-38B5-4A56-95FF-54063CAAED83}" dt="2025-09-30T15:22:07.087" v="29" actId="20577"/>
          <ac:spMkLst>
            <pc:docMk/>
            <pc:sldMk cId="0" sldId="310"/>
            <ac:spMk id="29698"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F55E14-6435-4D5C-A01A-094F49B7C61F}" type="datetimeFigureOut">
              <a:rPr lang="en-US" smtClean="0"/>
              <a:t>9/30/2025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A8758F-96A9-4B88-80FC-DED4821690F9}" type="slidenum">
              <a:rPr lang="en-US" smtClean="0"/>
              <a:t>‹#›</a:t>
            </a:fld>
            <a:endParaRPr lang="en-US"/>
          </a:p>
        </p:txBody>
      </p:sp>
    </p:spTree>
    <p:extLst>
      <p:ext uri="{BB962C8B-B14F-4D97-AF65-F5344CB8AC3E}">
        <p14:creationId xmlns:p14="http://schemas.microsoft.com/office/powerpoint/2010/main" val="4210943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A8758F-96A9-4B88-80FC-DED4821690F9}" type="slidenum">
              <a:rPr lang="en-US" smtClean="0"/>
              <a:t>1</a:t>
            </a:fld>
            <a:endParaRPr lang="en-US"/>
          </a:p>
        </p:txBody>
      </p:sp>
    </p:spTree>
    <p:extLst>
      <p:ext uri="{BB962C8B-B14F-4D97-AF65-F5344CB8AC3E}">
        <p14:creationId xmlns:p14="http://schemas.microsoft.com/office/powerpoint/2010/main" val="2152939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CA8758F-96A9-4B88-80FC-DED4821690F9}" type="slidenum">
              <a:rPr lang="en-US" smtClean="0"/>
              <a:t>17</a:t>
            </a:fld>
            <a:endParaRPr lang="en-US"/>
          </a:p>
        </p:txBody>
      </p:sp>
    </p:spTree>
    <p:extLst>
      <p:ext uri="{BB962C8B-B14F-4D97-AF65-F5344CB8AC3E}">
        <p14:creationId xmlns:p14="http://schemas.microsoft.com/office/powerpoint/2010/main" val="3190109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C82AC52-CFB9-449F-9532-32CF8B554B9E}"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292D66-C65E-4656-871E-A5D1D9144D7C}" type="slidenum">
              <a:rPr lang="en-US"/>
              <a:pPr>
                <a:defRPr/>
              </a:pPr>
              <a:t>‹#›</a:t>
            </a:fld>
            <a:endParaRPr lang="en-US"/>
          </a:p>
        </p:txBody>
      </p:sp>
    </p:spTree>
  </p:cSld>
  <p:clrMapOvr>
    <a:masterClrMapping/>
  </p:clrMapOvr>
  <p:transition advTm="6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56B7DF1-1569-4935-91A8-A7F16FA81B9A}"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CDE2ACC-DE54-4FE7-95D4-AAF008884C52}" type="slidenum">
              <a:rPr lang="en-US"/>
              <a:pPr>
                <a:defRPr/>
              </a:pPr>
              <a:t>‹#›</a:t>
            </a:fld>
            <a:endParaRPr lang="en-US"/>
          </a:p>
        </p:txBody>
      </p:sp>
    </p:spTree>
  </p:cSld>
  <p:clrMapOvr>
    <a:masterClrMapping/>
  </p:clrMapOvr>
  <p:transition advTm="6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C7DFEDA-9D43-4E0B-AB23-49D0FC2EAC56}"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1A75962-A353-414D-93EC-F417655253B8}" type="slidenum">
              <a:rPr lang="en-US"/>
              <a:pPr>
                <a:defRPr/>
              </a:pPr>
              <a:t>‹#›</a:t>
            </a:fld>
            <a:endParaRPr lang="en-US"/>
          </a:p>
        </p:txBody>
      </p:sp>
    </p:spTree>
  </p:cSld>
  <p:clrMapOvr>
    <a:masterClrMapping/>
  </p:clrMapOvr>
  <p:transition advTm="6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BD0C71F-FDE0-4804-86A5-76A40D83D098}"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F51B27E-3814-4D69-8C56-9562378BB71E}" type="slidenum">
              <a:rPr lang="en-US"/>
              <a:pPr>
                <a:defRPr/>
              </a:pPr>
              <a:t>‹#›</a:t>
            </a:fld>
            <a:endParaRPr lang="en-US"/>
          </a:p>
        </p:txBody>
      </p:sp>
    </p:spTree>
  </p:cSld>
  <p:clrMapOvr>
    <a:masterClrMapping/>
  </p:clrMapOvr>
  <p:transition advTm="6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573D229-A8F2-481F-93B0-53099968722D}"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2B01A73-7D3A-422F-B65B-D9E9F9DDF2B8}" type="slidenum">
              <a:rPr lang="en-US"/>
              <a:pPr>
                <a:defRPr/>
              </a:pPr>
              <a:t>‹#›</a:t>
            </a:fld>
            <a:endParaRPr lang="en-US"/>
          </a:p>
        </p:txBody>
      </p:sp>
    </p:spTree>
  </p:cSld>
  <p:clrMapOvr>
    <a:masterClrMapping/>
  </p:clrMapOvr>
  <p:transition advTm="6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D170B300-248D-4A77-83ED-3B37CA5F0055}"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017BB42-894E-470F-92B4-2E5E9CC91F96}" type="slidenum">
              <a:rPr lang="en-US"/>
              <a:pPr>
                <a:defRPr/>
              </a:pPr>
              <a:t>‹#›</a:t>
            </a:fld>
            <a:endParaRPr lang="en-US"/>
          </a:p>
        </p:txBody>
      </p:sp>
    </p:spTree>
  </p:cSld>
  <p:clrMapOvr>
    <a:masterClrMapping/>
  </p:clrMapOvr>
  <p:transition advTm="6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F97CFFBE-8BE2-44CE-A090-726A0293F96F}" type="datetimeFigureOut">
              <a:rPr lang="en-US"/>
              <a:pPr>
                <a:defRPr/>
              </a:pPr>
              <a:t>9/30/2025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6EBA2AC-46DA-4A65-B9B7-300D0B3853EB}" type="slidenum">
              <a:rPr lang="en-US"/>
              <a:pPr>
                <a:defRPr/>
              </a:pPr>
              <a:t>‹#›</a:t>
            </a:fld>
            <a:endParaRPr lang="en-US"/>
          </a:p>
        </p:txBody>
      </p:sp>
    </p:spTree>
  </p:cSld>
  <p:clrMapOvr>
    <a:masterClrMapping/>
  </p:clrMapOvr>
  <p:transition advTm="6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05C31A0-A1B6-499E-8917-562A1AE278E3}" type="datetimeFigureOut">
              <a:rPr lang="en-US"/>
              <a:pPr>
                <a:defRPr/>
              </a:pPr>
              <a:t>9/30/2025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2D29698-1E5A-43CE-B06D-508EA9628B86}" type="slidenum">
              <a:rPr lang="en-US"/>
              <a:pPr>
                <a:defRPr/>
              </a:pPr>
              <a:t>‹#›</a:t>
            </a:fld>
            <a:endParaRPr lang="en-US"/>
          </a:p>
        </p:txBody>
      </p:sp>
    </p:spTree>
  </p:cSld>
  <p:clrMapOvr>
    <a:masterClrMapping/>
  </p:clrMapOvr>
  <p:transition advTm="6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972E464-8345-4222-BDF2-B383492C63B8}" type="datetimeFigureOut">
              <a:rPr lang="en-US"/>
              <a:pPr>
                <a:defRPr/>
              </a:pPr>
              <a:t>9/30/2025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AAE7819-DEFD-47F2-8A44-B280BAFE43F6}" type="slidenum">
              <a:rPr lang="en-US"/>
              <a:pPr>
                <a:defRPr/>
              </a:pPr>
              <a:t>‹#›</a:t>
            </a:fld>
            <a:endParaRPr lang="en-US"/>
          </a:p>
        </p:txBody>
      </p:sp>
    </p:spTree>
  </p:cSld>
  <p:clrMapOvr>
    <a:masterClrMapping/>
  </p:clrMapOvr>
  <p:transition advTm="6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4291F51-4140-4C49-A05E-CAC6200EBD7C}"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ABECC8-683F-4DAB-9FC1-8D568BCDD67E}" type="slidenum">
              <a:rPr lang="en-US"/>
              <a:pPr>
                <a:defRPr/>
              </a:pPr>
              <a:t>‹#›</a:t>
            </a:fld>
            <a:endParaRPr lang="en-US"/>
          </a:p>
        </p:txBody>
      </p:sp>
    </p:spTree>
  </p:cSld>
  <p:clrMapOvr>
    <a:masterClrMapping/>
  </p:clrMapOvr>
  <p:transition advTm="6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CC86237-C320-4938-AC4C-F06501F3DAEE}"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84EC9C8-526D-4E57-9E64-31118B963E39}" type="slidenum">
              <a:rPr lang="en-US"/>
              <a:pPr>
                <a:defRPr/>
              </a:pPr>
              <a:t>‹#›</a:t>
            </a:fld>
            <a:endParaRPr lang="en-US"/>
          </a:p>
        </p:txBody>
      </p:sp>
    </p:spTree>
  </p:cSld>
  <p:clrMapOvr>
    <a:masterClrMapping/>
  </p:clrMapOvr>
  <p:transition advTm="6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86063F26-280C-4B21-98DC-0743F22A2E6D}" type="datetimeFigureOut">
              <a:rPr lang="en-US"/>
              <a:pPr>
                <a:defRPr/>
              </a:pPr>
              <a:t>9/30/2025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E29E97D-49AB-4CBF-B278-74A8E63C9113}"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600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2209800" y="1828801"/>
            <a:ext cx="7772400" cy="1470025"/>
          </a:xfrm>
        </p:spPr>
        <p:txBody>
          <a:bodyPr/>
          <a:lstStyle/>
          <a:p>
            <a:pPr eaLnBrk="1" hangingPunct="1"/>
            <a:r>
              <a:rPr lang="en-US" sz="9600"/>
              <a:t>Second Sunday of Advent</a:t>
            </a:r>
          </a:p>
        </p:txBody>
      </p:sp>
      <p:sp>
        <p:nvSpPr>
          <p:cNvPr id="2051" name="Subtitle 2"/>
          <p:cNvSpPr>
            <a:spLocks noGrp="1"/>
          </p:cNvSpPr>
          <p:nvPr>
            <p:ph type="subTitle" idx="1"/>
          </p:nvPr>
        </p:nvSpPr>
        <p:spPr>
          <a:xfrm>
            <a:off x="2895600" y="3733800"/>
            <a:ext cx="6400800" cy="1752600"/>
          </a:xfrm>
        </p:spPr>
        <p:txBody>
          <a:bodyPr/>
          <a:lstStyle/>
          <a:p>
            <a:pPr eaLnBrk="1" hangingPunct="1"/>
            <a:r>
              <a:rPr lang="en-US" sz="5400" i="1" dirty="0">
                <a:solidFill>
                  <a:schemeClr val="tx1"/>
                </a:solidFill>
              </a:rPr>
              <a:t>Year A</a:t>
            </a:r>
          </a:p>
        </p:txBody>
      </p:sp>
      <p:sp>
        <p:nvSpPr>
          <p:cNvPr id="2052" name="Rectangle 3"/>
          <p:cNvSpPr>
            <a:spLocks noChangeArrowheads="1"/>
          </p:cNvSpPr>
          <p:nvPr/>
        </p:nvSpPr>
        <p:spPr bwMode="auto">
          <a:xfrm>
            <a:off x="1524000" y="6019800"/>
            <a:ext cx="8991600" cy="830997"/>
          </a:xfrm>
          <a:prstGeom prst="rect">
            <a:avLst/>
          </a:prstGeom>
          <a:solidFill>
            <a:srgbClr val="9E743F">
              <a:alpha val="60000"/>
            </a:srgbClr>
          </a:solidFill>
          <a:ln w="9525">
            <a:noFill/>
            <a:miter lim="800000"/>
            <a:headEnd/>
            <a:tailEnd/>
          </a:ln>
        </p:spPr>
        <p:txBody>
          <a:bodyPr wrap="square">
            <a:spAutoFit/>
          </a:bodyPr>
          <a:lstStyle/>
          <a:p>
            <a:pPr algn="ctr"/>
            <a:r>
              <a:rPr lang="sv-SE" sz="2400" dirty="0">
                <a:latin typeface="Calibri" pitchFamily="34" charset="0"/>
              </a:rPr>
              <a:t>Isaiah 11:1-10 •  Psalm 72:1-7, 18-19  •  Romans 15:4-13</a:t>
            </a:r>
          </a:p>
          <a:p>
            <a:pPr algn="ctr"/>
            <a:r>
              <a:rPr lang="sv-SE" sz="2400" dirty="0">
                <a:latin typeface="Calibri" pitchFamily="34" charset="0"/>
              </a:rPr>
              <a:t>Matthew 3:1-12</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3200400" y="1674812"/>
            <a:ext cx="5791200" cy="1754188"/>
          </a:xfrm>
          <a:prstGeom prst="rect">
            <a:avLst/>
          </a:prstGeom>
          <a:noFill/>
          <a:ln w="9525">
            <a:noFill/>
            <a:miter lim="800000"/>
            <a:headEnd/>
            <a:tailEnd/>
          </a:ln>
        </p:spPr>
        <p:txBody>
          <a:bodyPr wrap="square">
            <a:spAutoFit/>
          </a:bodyPr>
          <a:lstStyle/>
          <a:p>
            <a:r>
              <a:rPr lang="en-US" sz="3600" dirty="0">
                <a:latin typeface="Calibri" pitchFamily="34" charset="0"/>
              </a:rPr>
              <a:t>May he defend the cause of the poor of the people, give deliverance to the needy...</a:t>
            </a:r>
          </a:p>
        </p:txBody>
      </p:sp>
      <p:sp>
        <p:nvSpPr>
          <p:cNvPr id="13315" name="Rectangle 2"/>
          <p:cNvSpPr>
            <a:spLocks noChangeArrowheads="1"/>
          </p:cNvSpPr>
          <p:nvPr/>
        </p:nvSpPr>
        <p:spPr bwMode="auto">
          <a:xfrm>
            <a:off x="7239000" y="4114800"/>
            <a:ext cx="1600200" cy="400050"/>
          </a:xfrm>
          <a:prstGeom prst="rect">
            <a:avLst/>
          </a:prstGeom>
          <a:noFill/>
          <a:ln w="9525">
            <a:noFill/>
            <a:miter lim="800000"/>
            <a:headEnd/>
            <a:tailEnd/>
          </a:ln>
        </p:spPr>
        <p:txBody>
          <a:bodyPr lIns="91440" tIns="45720" rIns="91440" bIns="45720" anchor="t">
            <a:spAutoFit/>
          </a:bodyPr>
          <a:lstStyle/>
          <a:p>
            <a:r>
              <a:rPr lang="en-US" sz="2000" dirty="0">
                <a:latin typeface="Calibri"/>
                <a:ea typeface="Calibri"/>
                <a:cs typeface="Arial"/>
              </a:rPr>
              <a:t>Psalm 72:4a</a:t>
            </a:r>
            <a:endParaRPr lang="en-US" sz="2000" dirty="0">
              <a:latin typeface="Calibri" pitchFamily="34" charset="0"/>
            </a:endParaRP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Title: Haz Justicia&#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3000"/>
                    </a14:imgEffect>
                  </a14:imgLayer>
                </a14:imgProps>
              </a:ext>
            </a:extLst>
          </a:blip>
          <a:srcRect/>
          <a:stretch>
            <a:fillRect/>
          </a:stretch>
        </p:blipFill>
        <p:spPr bwMode="auto">
          <a:xfrm>
            <a:off x="2362200" y="304800"/>
            <a:ext cx="7620000" cy="5715000"/>
          </a:xfrm>
          <a:prstGeom prst="rect">
            <a:avLst/>
          </a:prstGeom>
          <a:noFill/>
          <a:ln w="9525">
            <a:noFill/>
            <a:miter lim="800000"/>
            <a:headEnd/>
            <a:tailEnd/>
          </a:ln>
        </p:spPr>
      </p:pic>
      <p:sp>
        <p:nvSpPr>
          <p:cNvPr id="14339" name="TextBox 3"/>
          <p:cNvSpPr txBox="1">
            <a:spLocks noChangeArrowheads="1"/>
          </p:cNvSpPr>
          <p:nvPr/>
        </p:nvSpPr>
        <p:spPr bwMode="auto">
          <a:xfrm>
            <a:off x="2057400" y="6324600"/>
            <a:ext cx="8229600" cy="307777"/>
          </a:xfrm>
          <a:prstGeom prst="rect">
            <a:avLst/>
          </a:prstGeom>
          <a:noFill/>
          <a:ln w="9525">
            <a:noFill/>
            <a:miter lim="800000"/>
            <a:headEnd/>
            <a:tailEnd/>
          </a:ln>
        </p:spPr>
        <p:txBody>
          <a:bodyPr>
            <a:spAutoFit/>
          </a:bodyPr>
          <a:lstStyle/>
          <a:p>
            <a:pPr algn="ctr"/>
            <a:r>
              <a:rPr lang="en-US" sz="1400" dirty="0">
                <a:latin typeface="Calibri" pitchFamily="34" charset="0"/>
              </a:rPr>
              <a:t>Haz Justicia!   --  Honduran t-shirt  slogan purchased on church mission trip</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2819400" y="1752600"/>
            <a:ext cx="7162800" cy="1754188"/>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May he live while the sun endures and as long as the moon,</a:t>
            </a:r>
          </a:p>
          <a:p>
            <a:r>
              <a:rPr lang="en-US" sz="3600" dirty="0">
                <a:latin typeface="Calibri"/>
                <a:ea typeface="Calibri"/>
                <a:cs typeface="Arial"/>
              </a:rPr>
              <a:t>throughout all generations.</a:t>
            </a:r>
          </a:p>
        </p:txBody>
      </p:sp>
      <p:sp>
        <p:nvSpPr>
          <p:cNvPr id="15363" name="Rectangle 2"/>
          <p:cNvSpPr>
            <a:spLocks noChangeArrowheads="1"/>
          </p:cNvSpPr>
          <p:nvPr/>
        </p:nvSpPr>
        <p:spPr bwMode="auto">
          <a:xfrm>
            <a:off x="7239000" y="4114800"/>
            <a:ext cx="1600200" cy="400050"/>
          </a:xfrm>
          <a:prstGeom prst="rect">
            <a:avLst/>
          </a:prstGeom>
          <a:noFill/>
          <a:ln w="9525">
            <a:noFill/>
            <a:miter lim="800000"/>
            <a:headEnd/>
            <a:tailEnd/>
          </a:ln>
        </p:spPr>
        <p:txBody>
          <a:bodyPr>
            <a:spAutoFit/>
          </a:bodyPr>
          <a:lstStyle/>
          <a:p>
            <a:r>
              <a:rPr lang="en-US" sz="2000">
                <a:latin typeface="Calibri" pitchFamily="34" charset="0"/>
              </a:rPr>
              <a:t>Psalm 72:5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Box 2"/>
          <p:cNvSpPr txBox="1">
            <a:spLocks noChangeArrowheads="1"/>
          </p:cNvSpPr>
          <p:nvPr/>
        </p:nvSpPr>
        <p:spPr bwMode="auto">
          <a:xfrm>
            <a:off x="2438400" y="5305962"/>
            <a:ext cx="1600200" cy="1169551"/>
          </a:xfrm>
          <a:prstGeom prst="rect">
            <a:avLst/>
          </a:prstGeom>
          <a:noFill/>
          <a:ln w="9525">
            <a:noFill/>
            <a:miter lim="800000"/>
            <a:headEnd/>
            <a:tailEnd/>
          </a:ln>
        </p:spPr>
        <p:txBody>
          <a:bodyPr wrap="square">
            <a:spAutoFit/>
          </a:bodyPr>
          <a:lstStyle/>
          <a:p>
            <a:pPr algn="ctr"/>
            <a:r>
              <a:rPr lang="en-US" sz="1400" dirty="0">
                <a:latin typeface="Calibri" pitchFamily="34" charset="0"/>
              </a:rPr>
              <a:t>Gospel Choir of Angels</a:t>
            </a:r>
          </a:p>
          <a:p>
            <a:pPr algn="ctr"/>
            <a:endParaRPr lang="en-US" sz="1400" dirty="0">
              <a:latin typeface="Calibri" pitchFamily="34" charset="0"/>
            </a:endParaRPr>
          </a:p>
          <a:p>
            <a:pPr algn="ctr"/>
            <a:r>
              <a:rPr lang="en-US" sz="1400" dirty="0">
                <a:latin typeface="Calibri" pitchFamily="34" charset="0"/>
              </a:rPr>
              <a:t>Tim </a:t>
            </a:r>
            <a:r>
              <a:rPr lang="en-US" sz="1400" dirty="0" err="1">
                <a:latin typeface="Calibri" pitchFamily="34" charset="0"/>
              </a:rPr>
              <a:t>Ashkar</a:t>
            </a:r>
            <a:endParaRPr lang="en-US" sz="1400" dirty="0">
              <a:latin typeface="Calibri" pitchFamily="34" charset="0"/>
            </a:endParaRPr>
          </a:p>
          <a:p>
            <a:pPr algn="ctr"/>
            <a:r>
              <a:rPr lang="en-US" sz="1400" dirty="0">
                <a:latin typeface="Calibri" pitchFamily="34" charset="0"/>
              </a:rPr>
              <a:t>Colored print</a:t>
            </a:r>
          </a:p>
        </p:txBody>
      </p:sp>
      <p:pic>
        <p:nvPicPr>
          <p:cNvPr id="2" name="Picture 1">
            <a:extLst>
              <a:ext uri="{FF2B5EF4-FFF2-40B4-BE49-F238E27FC236}">
                <a16:creationId xmlns:a16="http://schemas.microsoft.com/office/drawing/2014/main" id="{24418A78-BE4F-4031-AD87-6F1A993B1295}"/>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9000"/>
                    </a14:imgEffect>
                  </a14:imgLayer>
                </a14:imgProps>
              </a:ext>
              <a:ext uri="{28A0092B-C50C-407E-A947-70E740481C1C}">
                <a14:useLocalDpi xmlns:a14="http://schemas.microsoft.com/office/drawing/2010/main"/>
              </a:ext>
            </a:extLst>
          </a:blip>
          <a:srcRect/>
          <a:stretch/>
        </p:blipFill>
        <p:spPr>
          <a:xfrm>
            <a:off x="4724401" y="176789"/>
            <a:ext cx="5507037" cy="6452612"/>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3124200" y="1806576"/>
            <a:ext cx="6324600" cy="2308225"/>
          </a:xfrm>
          <a:prstGeom prst="rect">
            <a:avLst/>
          </a:prstGeom>
          <a:noFill/>
          <a:ln w="9525">
            <a:noFill/>
            <a:miter lim="800000"/>
            <a:headEnd/>
            <a:tailEnd/>
          </a:ln>
        </p:spPr>
        <p:txBody>
          <a:bodyPr wrap="square">
            <a:spAutoFit/>
          </a:bodyPr>
          <a:lstStyle/>
          <a:p>
            <a:r>
              <a:rPr lang="en-US" sz="3600" dirty="0">
                <a:latin typeface="Calibri" pitchFamily="34" charset="0"/>
              </a:rPr>
              <a:t>May he be like rain that falls on the mown grass, like showers that water the earth.</a:t>
            </a:r>
            <a:br>
              <a:rPr lang="en-US" sz="3600" dirty="0">
                <a:latin typeface="Calibri" pitchFamily="34" charset="0"/>
              </a:rPr>
            </a:br>
            <a:endParaRPr lang="en-US" sz="3600" dirty="0">
              <a:latin typeface="Calibri" pitchFamily="34" charset="0"/>
            </a:endParaRPr>
          </a:p>
        </p:txBody>
      </p:sp>
      <p:sp>
        <p:nvSpPr>
          <p:cNvPr id="17411" name="Rectangle 2"/>
          <p:cNvSpPr>
            <a:spLocks noChangeArrowheads="1"/>
          </p:cNvSpPr>
          <p:nvPr/>
        </p:nvSpPr>
        <p:spPr bwMode="auto">
          <a:xfrm>
            <a:off x="7239000" y="4114800"/>
            <a:ext cx="1600200" cy="400050"/>
          </a:xfrm>
          <a:prstGeom prst="rect">
            <a:avLst/>
          </a:prstGeom>
          <a:noFill/>
          <a:ln w="9525">
            <a:noFill/>
            <a:miter lim="800000"/>
            <a:headEnd/>
            <a:tailEnd/>
          </a:ln>
        </p:spPr>
        <p:txBody>
          <a:bodyPr>
            <a:spAutoFit/>
          </a:bodyPr>
          <a:lstStyle/>
          <a:p>
            <a:r>
              <a:rPr lang="en-US" sz="2000">
                <a:latin typeface="Calibri" pitchFamily="34" charset="0"/>
              </a:rPr>
              <a:t>Psalm 72:6</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Title: Rain in an Oak Forest&#10;[Click for larger image view]"/>
          <p:cNvPicPr>
            <a:picLocks noChangeAspect="1" noChangeArrowheads="1"/>
          </p:cNvPicPr>
          <p:nvPr/>
        </p:nvPicPr>
        <p:blipFill>
          <a:blip r:embed="rId2" cstate="print">
            <a:lum bright="10000" contrast="10000"/>
          </a:blip>
          <a:srcRect/>
          <a:stretch>
            <a:fillRect/>
          </a:stretch>
        </p:blipFill>
        <p:spPr bwMode="auto">
          <a:xfrm>
            <a:off x="1524001" y="385764"/>
            <a:ext cx="9140825" cy="5634037"/>
          </a:xfrm>
          <a:prstGeom prst="rect">
            <a:avLst/>
          </a:prstGeom>
          <a:noFill/>
          <a:ln w="9525">
            <a:noFill/>
            <a:miter lim="800000"/>
            <a:headEnd/>
            <a:tailEnd/>
          </a:ln>
        </p:spPr>
      </p:pic>
      <p:sp>
        <p:nvSpPr>
          <p:cNvPr id="18435" name="TextBox 3"/>
          <p:cNvSpPr txBox="1">
            <a:spLocks noChangeArrowheads="1"/>
          </p:cNvSpPr>
          <p:nvPr/>
        </p:nvSpPr>
        <p:spPr bwMode="auto">
          <a:xfrm>
            <a:off x="2133600" y="6248400"/>
            <a:ext cx="7848600" cy="307777"/>
          </a:xfrm>
          <a:prstGeom prst="rect">
            <a:avLst/>
          </a:prstGeom>
          <a:noFill/>
          <a:ln w="9525">
            <a:noFill/>
            <a:miter lim="800000"/>
            <a:headEnd/>
            <a:tailEnd/>
          </a:ln>
        </p:spPr>
        <p:txBody>
          <a:bodyPr>
            <a:spAutoFit/>
          </a:bodyPr>
          <a:lstStyle/>
          <a:p>
            <a:pPr algn="ctr"/>
            <a:r>
              <a:rPr lang="en-US" sz="1400" dirty="0">
                <a:latin typeface="Calibri" pitchFamily="34" charset="0"/>
              </a:rPr>
              <a:t>Rain in an Oak Forest  --  Ivan </a:t>
            </a:r>
            <a:r>
              <a:rPr lang="en-US" sz="1400" dirty="0" err="1">
                <a:latin typeface="Calibri" pitchFamily="34" charset="0"/>
              </a:rPr>
              <a:t>Shishkin</a:t>
            </a:r>
            <a:r>
              <a:rPr lang="en-US" sz="1400" dirty="0">
                <a:latin typeface="Calibri" pitchFamily="34" charset="0"/>
              </a:rPr>
              <a:t> , </a:t>
            </a:r>
            <a:r>
              <a:rPr lang="en-US" sz="1400" dirty="0" err="1">
                <a:latin typeface="Calibri" pitchFamily="34" charset="0"/>
              </a:rPr>
              <a:t>Tretyakov</a:t>
            </a:r>
            <a:r>
              <a:rPr lang="en-US" sz="1400" dirty="0">
                <a:latin typeface="Calibri" pitchFamily="34" charset="0"/>
              </a:rPr>
              <a:t> Gallery, Moscow, Russia</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ChangeArrowheads="1"/>
          </p:cNvSpPr>
          <p:nvPr/>
        </p:nvSpPr>
        <p:spPr bwMode="auto">
          <a:xfrm>
            <a:off x="2895600" y="2057400"/>
            <a:ext cx="6781800" cy="1754188"/>
          </a:xfrm>
          <a:prstGeom prst="rect">
            <a:avLst/>
          </a:prstGeom>
          <a:noFill/>
          <a:ln w="9525">
            <a:noFill/>
            <a:miter lim="800000"/>
            <a:headEnd/>
            <a:tailEnd/>
          </a:ln>
        </p:spPr>
        <p:txBody>
          <a:bodyPr wrap="square">
            <a:spAutoFit/>
          </a:bodyPr>
          <a:lstStyle/>
          <a:p>
            <a:r>
              <a:rPr lang="en-US" sz="3600" dirty="0">
                <a:latin typeface="Calibri" pitchFamily="34" charset="0"/>
              </a:rPr>
              <a:t>May the God of hope fill you with all joy and peace in believing…</a:t>
            </a:r>
            <a:br>
              <a:rPr lang="en-US" sz="3600" dirty="0">
                <a:latin typeface="Calibri" pitchFamily="34" charset="0"/>
              </a:rPr>
            </a:br>
            <a:endParaRPr lang="en-US" sz="3600" dirty="0">
              <a:latin typeface="Calibri" pitchFamily="34" charset="0"/>
            </a:endParaRPr>
          </a:p>
        </p:txBody>
      </p:sp>
      <p:sp>
        <p:nvSpPr>
          <p:cNvPr id="20483" name="Rectangle 2"/>
          <p:cNvSpPr>
            <a:spLocks noChangeArrowheads="1"/>
          </p:cNvSpPr>
          <p:nvPr/>
        </p:nvSpPr>
        <p:spPr bwMode="auto">
          <a:xfrm>
            <a:off x="7239000" y="4114800"/>
            <a:ext cx="2057400" cy="400050"/>
          </a:xfrm>
          <a:prstGeom prst="rect">
            <a:avLst/>
          </a:prstGeom>
          <a:noFill/>
          <a:ln w="9525">
            <a:noFill/>
            <a:miter lim="800000"/>
            <a:headEnd/>
            <a:tailEnd/>
          </a:ln>
        </p:spPr>
        <p:txBody>
          <a:bodyPr>
            <a:spAutoFit/>
          </a:bodyPr>
          <a:lstStyle/>
          <a:p>
            <a:r>
              <a:rPr lang="en-US" sz="2000">
                <a:latin typeface="Calibri" pitchFamily="34" charset="0"/>
              </a:rPr>
              <a:t>Romans 15:13a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Title: Joyful Mountain Landscape&#10;[Click for larger image view]"/>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10000"/>
                    </a14:imgEffect>
                    <a14:imgEffect>
                      <a14:brightnessContrast bright="10000"/>
                    </a14:imgEffect>
                  </a14:imgLayer>
                </a14:imgProps>
              </a:ext>
            </a:extLst>
          </a:blip>
          <a:srcRect/>
          <a:stretch>
            <a:fillRect/>
          </a:stretch>
        </p:blipFill>
        <p:spPr bwMode="auto">
          <a:xfrm>
            <a:off x="1981200" y="225623"/>
            <a:ext cx="8229600" cy="5761038"/>
          </a:xfrm>
          <a:prstGeom prst="rect">
            <a:avLst/>
          </a:prstGeom>
          <a:noFill/>
          <a:ln w="9525">
            <a:noFill/>
            <a:miter lim="800000"/>
            <a:headEnd/>
            <a:tailEnd/>
          </a:ln>
        </p:spPr>
      </p:pic>
      <p:sp>
        <p:nvSpPr>
          <p:cNvPr id="21507" name="TextBox 3"/>
          <p:cNvSpPr txBox="1">
            <a:spLocks noChangeArrowheads="1"/>
          </p:cNvSpPr>
          <p:nvPr/>
        </p:nvSpPr>
        <p:spPr bwMode="auto">
          <a:xfrm>
            <a:off x="2209800" y="6324600"/>
            <a:ext cx="7848600" cy="307777"/>
          </a:xfrm>
          <a:prstGeom prst="rect">
            <a:avLst/>
          </a:prstGeom>
          <a:noFill/>
          <a:ln w="9525">
            <a:noFill/>
            <a:miter lim="800000"/>
            <a:headEnd/>
            <a:tailEnd/>
          </a:ln>
        </p:spPr>
        <p:txBody>
          <a:bodyPr>
            <a:spAutoFit/>
          </a:bodyPr>
          <a:lstStyle/>
          <a:p>
            <a:pPr algn="ctr"/>
            <a:r>
              <a:rPr lang="en-US" sz="1400" dirty="0">
                <a:latin typeface="Calibri" pitchFamily="34" charset="0"/>
              </a:rPr>
              <a:t>Joyful Mountain Landscape – Paul Klee, Yale University Art Gallery, New Haven, CT </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2743200" y="1981200"/>
            <a:ext cx="6858000" cy="1754188"/>
          </a:xfrm>
          <a:prstGeom prst="rect">
            <a:avLst/>
          </a:prstGeom>
          <a:noFill/>
          <a:ln w="9525">
            <a:noFill/>
            <a:miter lim="800000"/>
            <a:headEnd/>
            <a:tailEnd/>
          </a:ln>
        </p:spPr>
        <p:txBody>
          <a:bodyPr wrap="square">
            <a:spAutoFit/>
          </a:bodyPr>
          <a:lstStyle/>
          <a:p>
            <a:r>
              <a:rPr lang="en-US" sz="3600" dirty="0">
                <a:latin typeface="Calibri" pitchFamily="34" charset="0"/>
              </a:rPr>
              <a:t>…so that you may abound in hope by the power of the Holy Spirit.</a:t>
            </a:r>
            <a:br>
              <a:rPr lang="en-US" sz="3600" dirty="0">
                <a:latin typeface="Calibri" pitchFamily="34" charset="0"/>
              </a:rPr>
            </a:br>
            <a:endParaRPr lang="en-US" sz="3600" dirty="0">
              <a:latin typeface="Calibri" pitchFamily="34" charset="0"/>
            </a:endParaRPr>
          </a:p>
        </p:txBody>
      </p:sp>
      <p:sp>
        <p:nvSpPr>
          <p:cNvPr id="23555" name="Rectangle 2"/>
          <p:cNvSpPr>
            <a:spLocks noChangeArrowheads="1"/>
          </p:cNvSpPr>
          <p:nvPr/>
        </p:nvSpPr>
        <p:spPr bwMode="auto">
          <a:xfrm>
            <a:off x="7239000" y="4114800"/>
            <a:ext cx="2133600" cy="400050"/>
          </a:xfrm>
          <a:prstGeom prst="rect">
            <a:avLst/>
          </a:prstGeom>
          <a:noFill/>
          <a:ln w="9525">
            <a:noFill/>
            <a:miter lim="800000"/>
            <a:headEnd/>
            <a:tailEnd/>
          </a:ln>
        </p:spPr>
        <p:txBody>
          <a:bodyPr>
            <a:spAutoFit/>
          </a:bodyPr>
          <a:lstStyle/>
          <a:p>
            <a:r>
              <a:rPr lang="en-US" sz="2000">
                <a:latin typeface="Calibri" pitchFamily="34" charset="0"/>
              </a:rPr>
              <a:t>Romans 15:13b</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extBox 3"/>
          <p:cNvSpPr txBox="1">
            <a:spLocks noChangeArrowheads="1"/>
          </p:cNvSpPr>
          <p:nvPr/>
        </p:nvSpPr>
        <p:spPr bwMode="auto">
          <a:xfrm>
            <a:off x="1600200" y="5562600"/>
            <a:ext cx="1828800" cy="954107"/>
          </a:xfrm>
          <a:prstGeom prst="rect">
            <a:avLst/>
          </a:prstGeom>
          <a:noFill/>
          <a:ln w="9525">
            <a:noFill/>
            <a:miter lim="800000"/>
            <a:headEnd/>
            <a:tailEnd/>
          </a:ln>
        </p:spPr>
        <p:txBody>
          <a:bodyPr wrap="square">
            <a:spAutoFit/>
          </a:bodyPr>
          <a:lstStyle/>
          <a:p>
            <a:pPr algn="ctr"/>
            <a:r>
              <a:rPr lang="en-US" sz="1400" dirty="0">
                <a:latin typeface="Calibri" pitchFamily="34" charset="0"/>
              </a:rPr>
              <a:t>Holy Trinity </a:t>
            </a:r>
          </a:p>
          <a:p>
            <a:pPr algn="ctr"/>
            <a:r>
              <a:rPr lang="en-US" sz="1400" dirty="0">
                <a:latin typeface="Calibri" pitchFamily="34" charset="0"/>
              </a:rPr>
              <a:t>(Eastern Orthodox)</a:t>
            </a:r>
          </a:p>
          <a:p>
            <a:pPr algn="ctr"/>
            <a:endParaRPr lang="en-US" sz="1400" dirty="0">
              <a:latin typeface="Calibri" pitchFamily="34" charset="0"/>
            </a:endParaRPr>
          </a:p>
          <a:p>
            <a:pPr algn="ctr"/>
            <a:r>
              <a:rPr lang="en-US" sz="1400" dirty="0">
                <a:latin typeface="Calibri" pitchFamily="34" charset="0"/>
              </a:rPr>
              <a:t>Kelly Latimore</a:t>
            </a:r>
          </a:p>
        </p:txBody>
      </p:sp>
      <p:pic>
        <p:nvPicPr>
          <p:cNvPr id="2" name="Picture 1">
            <a:extLst>
              <a:ext uri="{FF2B5EF4-FFF2-40B4-BE49-F238E27FC236}">
                <a16:creationId xmlns:a16="http://schemas.microsoft.com/office/drawing/2014/main" id="{981FB720-357F-46BA-A511-136D151A2373}"/>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10000"/>
                    </a14:imgEffect>
                    <a14:imgEffect>
                      <a14:brightnessContrast bright="10000"/>
                    </a14:imgEffect>
                  </a14:imgLayer>
                </a14:imgProps>
              </a:ext>
              <a:ext uri="{28A0092B-C50C-407E-A947-70E740481C1C}">
                <a14:useLocalDpi xmlns:a14="http://schemas.microsoft.com/office/drawing/2010/main"/>
              </a:ext>
            </a:extLst>
          </a:blip>
          <a:stretch>
            <a:fillRect/>
          </a:stretch>
        </p:blipFill>
        <p:spPr>
          <a:xfrm>
            <a:off x="3657600" y="-19756"/>
            <a:ext cx="6858000" cy="68580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2971800" y="1674812"/>
            <a:ext cx="64008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 spirit of the L</a:t>
            </a:r>
            <a:r>
              <a:rPr lang="en-US" sz="2800" dirty="0">
                <a:latin typeface="Calibri"/>
                <a:ea typeface="Calibri"/>
                <a:cs typeface="Arial"/>
              </a:rPr>
              <a:t>ORD</a:t>
            </a:r>
            <a:r>
              <a:rPr lang="en-US" sz="3600" dirty="0">
                <a:latin typeface="Calibri"/>
                <a:ea typeface="Calibri"/>
                <a:cs typeface="Arial"/>
              </a:rPr>
              <a:t> shall rest on him, the spirit of wisdom and understanding…</a:t>
            </a:r>
          </a:p>
        </p:txBody>
      </p:sp>
      <p:sp>
        <p:nvSpPr>
          <p:cNvPr id="5123"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a:latin typeface="Calibri" pitchFamily="34" charset="0"/>
              </a:rPr>
              <a:t>Isaiah 11:2a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3200400" y="2209800"/>
            <a:ext cx="67818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"'Prepare the way of the Lord; make his paths straight.'"</a:t>
            </a:r>
            <a:br>
              <a:rPr lang="en-US" sz="3600" dirty="0">
                <a:latin typeface="Calibri" pitchFamily="34" charset="0"/>
              </a:rPr>
            </a:br>
            <a:endParaRPr lang="en-US" sz="3600" dirty="0">
              <a:latin typeface="Calibri" pitchFamily="34" charset="0"/>
            </a:endParaRPr>
          </a:p>
        </p:txBody>
      </p:sp>
      <p:sp>
        <p:nvSpPr>
          <p:cNvPr id="25603" name="Rectangle 2"/>
          <p:cNvSpPr>
            <a:spLocks noChangeArrowheads="1"/>
          </p:cNvSpPr>
          <p:nvPr/>
        </p:nvSpPr>
        <p:spPr bwMode="auto">
          <a:xfrm>
            <a:off x="7239000" y="4114800"/>
            <a:ext cx="2133600" cy="400050"/>
          </a:xfrm>
          <a:prstGeom prst="rect">
            <a:avLst/>
          </a:prstGeom>
          <a:noFill/>
          <a:ln w="9525">
            <a:noFill/>
            <a:miter lim="800000"/>
            <a:headEnd/>
            <a:tailEnd/>
          </a:ln>
        </p:spPr>
        <p:txBody>
          <a:bodyPr lIns="91440" tIns="45720" rIns="91440" bIns="45720" anchor="t">
            <a:spAutoFit/>
          </a:bodyPr>
          <a:lstStyle/>
          <a:p>
            <a:r>
              <a:rPr lang="en-US" sz="2000" dirty="0">
                <a:latin typeface="Calibri"/>
                <a:ea typeface="Calibri"/>
                <a:cs typeface="Arial"/>
              </a:rPr>
              <a:t>Matthew 3:3b</a:t>
            </a:r>
            <a:endParaRPr lang="en-US" sz="2000" dirty="0">
              <a:latin typeface="Calibri" pitchFamily="34" charset="0"/>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Title: Saint John the Baptist Preaching to the Masses in the Wilderness&#10;[Click for larger image view]"/>
          <p:cNvPicPr>
            <a:picLocks noChangeAspect="1" noChangeArrowheads="1"/>
          </p:cNvPicPr>
          <p:nvPr/>
        </p:nvPicPr>
        <p:blipFill>
          <a:blip r:embed="rId2" cstate="print"/>
          <a:srcRect/>
          <a:stretch>
            <a:fillRect/>
          </a:stretch>
        </p:blipFill>
        <p:spPr bwMode="auto">
          <a:xfrm>
            <a:off x="1524000" y="274638"/>
            <a:ext cx="9144000" cy="5897562"/>
          </a:xfrm>
          <a:prstGeom prst="rect">
            <a:avLst/>
          </a:prstGeom>
          <a:noFill/>
          <a:ln w="9525">
            <a:noFill/>
            <a:miter lim="800000"/>
            <a:headEnd/>
            <a:tailEnd/>
          </a:ln>
        </p:spPr>
      </p:pic>
      <p:sp>
        <p:nvSpPr>
          <p:cNvPr id="26627" name="TextBox 3"/>
          <p:cNvSpPr txBox="1">
            <a:spLocks noChangeArrowheads="1"/>
          </p:cNvSpPr>
          <p:nvPr/>
        </p:nvSpPr>
        <p:spPr bwMode="auto">
          <a:xfrm>
            <a:off x="2362200" y="6335713"/>
            <a:ext cx="7543800" cy="307777"/>
          </a:xfrm>
          <a:prstGeom prst="rect">
            <a:avLst/>
          </a:prstGeom>
          <a:noFill/>
          <a:ln w="9525">
            <a:noFill/>
            <a:miter lim="800000"/>
            <a:headEnd/>
            <a:tailEnd/>
          </a:ln>
        </p:spPr>
        <p:txBody>
          <a:bodyPr>
            <a:spAutoFit/>
          </a:bodyPr>
          <a:lstStyle/>
          <a:p>
            <a:pPr algn="ctr"/>
            <a:r>
              <a:rPr lang="en-US" sz="1400" dirty="0">
                <a:latin typeface="Calibri" pitchFamily="34" charset="0"/>
              </a:rPr>
              <a:t>John the Baptist Preaching to the Masses  –  Pieter Brueghel the Younger</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ChangeArrowheads="1"/>
          </p:cNvSpPr>
          <p:nvPr/>
        </p:nvSpPr>
        <p:spPr bwMode="auto">
          <a:xfrm>
            <a:off x="2743200" y="1589088"/>
            <a:ext cx="7162800" cy="2308324"/>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"I baptize you with water for repentance, but the one who is coming after me is more powerful..."</a:t>
            </a:r>
            <a:br>
              <a:rPr lang="en-US" sz="3600" dirty="0">
                <a:latin typeface="Calibri" pitchFamily="34" charset="0"/>
              </a:rPr>
            </a:br>
            <a:endParaRPr lang="en-US" sz="3600" dirty="0">
              <a:latin typeface="Calibri" pitchFamily="34" charset="0"/>
            </a:endParaRPr>
          </a:p>
        </p:txBody>
      </p:sp>
      <p:sp>
        <p:nvSpPr>
          <p:cNvPr id="27651" name="Rectangle 2"/>
          <p:cNvSpPr>
            <a:spLocks noChangeArrowheads="1"/>
          </p:cNvSpPr>
          <p:nvPr/>
        </p:nvSpPr>
        <p:spPr bwMode="auto">
          <a:xfrm>
            <a:off x="7239000" y="4114800"/>
            <a:ext cx="2133600" cy="400050"/>
          </a:xfrm>
          <a:prstGeom prst="rect">
            <a:avLst/>
          </a:prstGeom>
          <a:noFill/>
          <a:ln w="9525">
            <a:noFill/>
            <a:miter lim="800000"/>
            <a:headEnd/>
            <a:tailEnd/>
          </a:ln>
        </p:spPr>
        <p:txBody>
          <a:bodyPr>
            <a:spAutoFit/>
          </a:bodyPr>
          <a:lstStyle/>
          <a:p>
            <a:r>
              <a:rPr lang="en-US" sz="2000">
                <a:latin typeface="Calibri" pitchFamily="34" charset="0"/>
              </a:rPr>
              <a:t>Matthew 3:11a</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Title: John the Baptist preaching in the desert&#10;[Click for larg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10000" contrast="10000"/>
                    </a14:imgEffect>
                  </a14:imgLayer>
                </a14:imgProps>
              </a:ext>
            </a:extLst>
          </a:blip>
          <a:srcRect/>
          <a:stretch>
            <a:fillRect/>
          </a:stretch>
        </p:blipFill>
        <p:spPr bwMode="auto">
          <a:xfrm>
            <a:off x="1524000" y="96838"/>
            <a:ext cx="9190038" cy="5999162"/>
          </a:xfrm>
          <a:prstGeom prst="rect">
            <a:avLst/>
          </a:prstGeom>
          <a:noFill/>
          <a:ln w="9525">
            <a:noFill/>
            <a:miter lim="800000"/>
            <a:headEnd/>
            <a:tailEnd/>
          </a:ln>
        </p:spPr>
      </p:pic>
      <p:sp>
        <p:nvSpPr>
          <p:cNvPr id="28675" name="TextBox 3"/>
          <p:cNvSpPr txBox="1">
            <a:spLocks noChangeArrowheads="1"/>
          </p:cNvSpPr>
          <p:nvPr/>
        </p:nvSpPr>
        <p:spPr bwMode="auto">
          <a:xfrm>
            <a:off x="2362200" y="6335714"/>
            <a:ext cx="7391400" cy="307777"/>
          </a:xfrm>
          <a:prstGeom prst="rect">
            <a:avLst/>
          </a:prstGeom>
          <a:noFill/>
          <a:ln w="9525">
            <a:noFill/>
            <a:miter lim="800000"/>
            <a:headEnd/>
            <a:tailEnd/>
          </a:ln>
        </p:spPr>
        <p:txBody>
          <a:bodyPr>
            <a:spAutoFit/>
          </a:bodyPr>
          <a:lstStyle/>
          <a:p>
            <a:pPr algn="ctr"/>
            <a:r>
              <a:rPr lang="en-US" sz="1400" dirty="0">
                <a:latin typeface="Calibri" pitchFamily="34" charset="0"/>
              </a:rPr>
              <a:t>John the Baptist Preaching in the Desert  –  JESUS MAFA, Cameroon</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3695700" y="1981200"/>
            <a:ext cx="48006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"He will baptize you with</a:t>
            </a:r>
          </a:p>
          <a:p>
            <a:r>
              <a:rPr lang="en-US" sz="3600" dirty="0">
                <a:latin typeface="Calibri"/>
                <a:ea typeface="Calibri"/>
                <a:cs typeface="Arial"/>
              </a:rPr>
              <a:t>the Holy Spirit and fire."</a:t>
            </a:r>
            <a:br>
              <a:rPr lang="en-US" sz="3600" dirty="0">
                <a:latin typeface="Calibri" pitchFamily="34" charset="0"/>
              </a:rPr>
            </a:br>
            <a:endParaRPr lang="en-US" sz="3600" dirty="0">
              <a:latin typeface="Calibri" pitchFamily="34" charset="0"/>
            </a:endParaRPr>
          </a:p>
        </p:txBody>
      </p:sp>
      <p:sp>
        <p:nvSpPr>
          <p:cNvPr id="29699" name="Rectangle 2"/>
          <p:cNvSpPr>
            <a:spLocks noChangeArrowheads="1"/>
          </p:cNvSpPr>
          <p:nvPr/>
        </p:nvSpPr>
        <p:spPr bwMode="auto">
          <a:xfrm>
            <a:off x="7239000" y="4114800"/>
            <a:ext cx="2133600" cy="400050"/>
          </a:xfrm>
          <a:prstGeom prst="rect">
            <a:avLst/>
          </a:prstGeom>
          <a:noFill/>
          <a:ln w="9525">
            <a:noFill/>
            <a:miter lim="800000"/>
            <a:headEnd/>
            <a:tailEnd/>
          </a:ln>
        </p:spPr>
        <p:txBody>
          <a:bodyPr>
            <a:spAutoFit/>
          </a:bodyPr>
          <a:lstStyle/>
          <a:p>
            <a:r>
              <a:rPr lang="en-US" sz="2000">
                <a:latin typeface="Calibri" pitchFamily="34" charset="0"/>
              </a:rPr>
              <a:t>Matthew 3:11c</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Title: Fire&#10;[Click for larger image view]"/>
          <p:cNvPicPr>
            <a:picLocks noChangeAspect="1" noChangeArrowheads="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20000" contrast="10000"/>
                    </a14:imgEffect>
                  </a14:imgLayer>
                </a14:imgProps>
              </a:ext>
              <a:ext uri="{28A0092B-C50C-407E-A947-70E740481C1C}">
                <a14:useLocalDpi xmlns:a14="http://schemas.microsoft.com/office/drawing/2010/main"/>
              </a:ext>
            </a:extLst>
          </a:blip>
          <a:srcRect/>
          <a:stretch>
            <a:fillRect/>
          </a:stretch>
        </p:blipFill>
        <p:spPr bwMode="auto">
          <a:xfrm>
            <a:off x="2133600" y="76201"/>
            <a:ext cx="5410200" cy="6824663"/>
          </a:xfrm>
          <a:prstGeom prst="rect">
            <a:avLst/>
          </a:prstGeom>
          <a:noFill/>
          <a:ln w="9525">
            <a:noFill/>
            <a:miter lim="800000"/>
            <a:headEnd/>
            <a:tailEnd/>
          </a:ln>
        </p:spPr>
      </p:pic>
      <p:sp>
        <p:nvSpPr>
          <p:cNvPr id="30723" name="TextBox 3"/>
          <p:cNvSpPr txBox="1">
            <a:spLocks noChangeArrowheads="1"/>
          </p:cNvSpPr>
          <p:nvPr/>
        </p:nvSpPr>
        <p:spPr bwMode="auto">
          <a:xfrm>
            <a:off x="7848600" y="5486400"/>
            <a:ext cx="2438400" cy="954107"/>
          </a:xfrm>
          <a:prstGeom prst="rect">
            <a:avLst/>
          </a:prstGeom>
          <a:noFill/>
          <a:ln w="9525">
            <a:noFill/>
            <a:miter lim="800000"/>
            <a:headEnd/>
            <a:tailEnd/>
          </a:ln>
        </p:spPr>
        <p:txBody>
          <a:bodyPr>
            <a:spAutoFit/>
          </a:bodyPr>
          <a:lstStyle/>
          <a:p>
            <a:pPr algn="ctr"/>
            <a:r>
              <a:rPr lang="en-US" sz="1400" dirty="0">
                <a:latin typeface="Calibri" pitchFamily="34" charset="0"/>
              </a:rPr>
              <a:t>Fire </a:t>
            </a:r>
          </a:p>
          <a:p>
            <a:pPr algn="ctr"/>
            <a:endParaRPr lang="en-US" sz="1400" dirty="0">
              <a:latin typeface="Calibri" pitchFamily="34" charset="0"/>
            </a:endParaRPr>
          </a:p>
          <a:p>
            <a:pPr algn="ctr"/>
            <a:r>
              <a:rPr lang="en-US" sz="1400" dirty="0">
                <a:latin typeface="Calibri" pitchFamily="34" charset="0"/>
              </a:rPr>
              <a:t>National  Cathedral, Washington, DC</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981200" y="106364"/>
            <a:ext cx="8229600" cy="503237"/>
          </a:xfrm>
        </p:spPr>
        <p:txBody>
          <a:bodyPr/>
          <a:lstStyle/>
          <a:p>
            <a:pPr eaLnBrk="1" hangingPunct="1"/>
            <a:r>
              <a:rPr lang="en-US" sz="2400" dirty="0"/>
              <a:t>Credits</a:t>
            </a:r>
          </a:p>
        </p:txBody>
      </p:sp>
      <p:sp>
        <p:nvSpPr>
          <p:cNvPr id="3" name="Content Placeholder 2"/>
          <p:cNvSpPr>
            <a:spLocks noGrp="1"/>
          </p:cNvSpPr>
          <p:nvPr>
            <p:ph idx="1"/>
          </p:nvPr>
        </p:nvSpPr>
        <p:spPr>
          <a:xfrm>
            <a:off x="1752600" y="609600"/>
            <a:ext cx="8915400" cy="6248400"/>
          </a:xfrm>
        </p:spPr>
        <p:txBody>
          <a:bodyPr rtlCol="0">
            <a:normAutofit/>
          </a:bodyPr>
          <a:lstStyle/>
          <a:p>
            <a:pPr>
              <a:buNone/>
              <a:defRPr/>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sz="1600" dirty="0">
              <a:solidFill>
                <a:srgbClr val="000000"/>
              </a:solidFill>
            </a:endParaRPr>
          </a:p>
          <a:p>
            <a:pPr marL="0" indent="0">
              <a:spcAft>
                <a:spcPts val="0"/>
              </a:spcAft>
              <a:buNone/>
              <a:defRPr/>
            </a:pPr>
            <a:endParaRPr lang="en-US" sz="1600" dirty="0">
              <a:ea typeface="Calibri"/>
              <a:cs typeface="Calibri"/>
            </a:endParaRPr>
          </a:p>
          <a:p>
            <a:pPr marL="0" indent="0" eaLnBrk="1" fontAlgn="auto" hangingPunct="1">
              <a:spcAft>
                <a:spcPts val="0"/>
              </a:spcAft>
              <a:buNone/>
              <a:defRPr/>
            </a:pPr>
            <a:r>
              <a:rPr lang="fr-FR" sz="1600" dirty="0"/>
              <a:t>http://www.librairie-emmanuel.fr (contact page: https://www.librairie-emmanuel.fr/contact)</a:t>
            </a:r>
            <a:endParaRPr lang="en-US" sz="1600" dirty="0"/>
          </a:p>
          <a:p>
            <a:pPr marL="0" indent="0" eaLnBrk="1" fontAlgn="auto" hangingPunct="1">
              <a:spcAft>
                <a:spcPts val="0"/>
              </a:spcAft>
              <a:buNone/>
              <a:defRPr/>
            </a:pPr>
            <a:r>
              <a:rPr lang="en-US" sz="1600" dirty="0"/>
              <a:t>http://lcweb2.loc.gov/service/pnp/highsm/02800/02898v.jpg</a:t>
            </a:r>
          </a:p>
          <a:p>
            <a:pPr marL="0" indent="0" eaLnBrk="1" fontAlgn="auto" hangingPunct="1">
              <a:spcAft>
                <a:spcPts val="0"/>
              </a:spcAft>
              <a:buNone/>
              <a:defRPr/>
            </a:pPr>
            <a:r>
              <a:rPr lang="en-US" sz="1600" dirty="0"/>
              <a:t>http://www.flickr.com/photos/74782490@N00/5816094892</a:t>
            </a:r>
          </a:p>
          <a:p>
            <a:pPr marL="0" indent="0" eaLnBrk="1" fontAlgn="auto" hangingPunct="1">
              <a:spcAft>
                <a:spcPts val="0"/>
              </a:spcAft>
              <a:buNone/>
              <a:defRPr/>
            </a:pPr>
            <a:r>
              <a:rPr lang="en-US" sz="1600" dirty="0"/>
              <a:t>http://commons.wikimedia.org/wiki/File:Pieter_Bruegel_the_Elder-_The_Harvesters_-_Google_Art_Project.jpg</a:t>
            </a:r>
          </a:p>
          <a:p>
            <a:pPr marL="0" indent="0" eaLnBrk="1" fontAlgn="auto" hangingPunct="1">
              <a:spcAft>
                <a:spcPts val="0"/>
              </a:spcAft>
              <a:buNone/>
              <a:defRPr/>
            </a:pPr>
            <a:r>
              <a:rPr lang="en-US" sz="1600" dirty="0"/>
              <a:t>http://www.flickr.com/photos/lorenabuena/343060350/</a:t>
            </a:r>
          </a:p>
          <a:p>
            <a:pPr marL="0" indent="0" eaLnBrk="1" fontAlgn="auto" hangingPunct="1">
              <a:spcAft>
                <a:spcPts val="0"/>
              </a:spcAft>
              <a:buNone/>
              <a:defRPr/>
            </a:pPr>
            <a:r>
              <a:rPr lang="en-US" sz="1600" dirty="0"/>
              <a:t>https://commons.wikimedia.org/wiki/File:19th_century_black_heaven.jpg</a:t>
            </a:r>
          </a:p>
          <a:p>
            <a:pPr marL="0" indent="0" eaLnBrk="1" fontAlgn="auto" hangingPunct="1">
              <a:spcAft>
                <a:spcPts val="0"/>
              </a:spcAft>
              <a:buNone/>
              <a:defRPr/>
            </a:pPr>
            <a:r>
              <a:rPr lang="en-US" sz="1600" dirty="0"/>
              <a:t>http://commons.wikimedia.org/wiki/File:Shishkin_DozVDubLesu_114.jpg</a:t>
            </a:r>
          </a:p>
          <a:p>
            <a:pPr marL="0" indent="0" eaLnBrk="1" fontAlgn="auto" hangingPunct="1">
              <a:spcAft>
                <a:spcPts val="0"/>
              </a:spcAft>
              <a:buNone/>
              <a:defRPr/>
            </a:pPr>
            <a:r>
              <a:rPr lang="en-US" sz="1600" dirty="0"/>
              <a:t>http://commons.wikimedia.org/wiki/File:Heitere_Gebirgslandschaft_by_Paul_Klee_1929.jpe</a:t>
            </a:r>
          </a:p>
          <a:p>
            <a:pPr marL="0" indent="0" eaLnBrk="1" fontAlgn="auto" hangingPunct="1">
              <a:spcAft>
                <a:spcPts val="0"/>
              </a:spcAft>
              <a:buNone/>
              <a:defRPr/>
            </a:pPr>
            <a:r>
              <a:rPr lang="en-US" sz="1600" dirty="0"/>
              <a:t>https://kellylatimoreicons.com/contact/</a:t>
            </a:r>
          </a:p>
          <a:p>
            <a:pPr marL="0" indent="0" eaLnBrk="1" fontAlgn="auto" hangingPunct="1">
              <a:spcAft>
                <a:spcPts val="0"/>
              </a:spcAft>
              <a:buNone/>
              <a:defRPr/>
            </a:pPr>
            <a:r>
              <a:rPr lang="en-US" sz="1600" dirty="0"/>
              <a:t>https://commons.wikimedia.org/wiki/File:Saint_John_the_Baptist_Preaching_to_the_Masses_in_the_Wilderness_oil_on_oak_panel_by_Pieter_Brueghel_the_Younger.jpg</a:t>
            </a:r>
          </a:p>
          <a:p>
            <a:pPr marL="0" indent="0" eaLnBrk="1" fontAlgn="auto" hangingPunct="1">
              <a:spcAft>
                <a:spcPts val="0"/>
              </a:spcAft>
              <a:buNone/>
              <a:defRPr/>
            </a:pPr>
            <a:r>
              <a:rPr lang="en-US" sz="1600" dirty="0"/>
              <a:t>http://diglib.library.vanderbilt.edu/act-imagelink.pl?RC=48386</a:t>
            </a:r>
          </a:p>
          <a:p>
            <a:pPr marL="0" indent="0" eaLnBrk="1" fontAlgn="auto" hangingPunct="1">
              <a:spcAft>
                <a:spcPts val="0"/>
              </a:spcAft>
              <a:buNone/>
              <a:defRPr/>
            </a:pPr>
            <a:r>
              <a:rPr lang="en-US" sz="1600" dirty="0"/>
              <a:t>http://www.flickr.com/photos/laurapadgett/3375617793</a:t>
            </a:r>
          </a:p>
          <a:p>
            <a:pPr eaLnBrk="1" fontAlgn="auto" hangingPunct="1">
              <a:spcAft>
                <a:spcPts val="0"/>
              </a:spcAft>
              <a:buFont typeface="Arial" pitchFamily="34" charset="0"/>
              <a:buChar char="•"/>
              <a:defRPr/>
            </a:pPr>
            <a:endParaRPr lang="en-US" sz="1400" dirty="0">
              <a:ea typeface="Calibri"/>
              <a:cs typeface="Calibri"/>
            </a:endParaRPr>
          </a:p>
          <a:p>
            <a:pPr eaLnBrk="1" fontAlgn="auto" hangingPunct="1">
              <a:spcAft>
                <a:spcPts val="0"/>
              </a:spcAft>
              <a:buNone/>
              <a:defRPr/>
            </a:pPr>
            <a:r>
              <a:rPr lang="en-US" sz="1600" dirty="0"/>
              <a:t>Additional descriptions can be found at the Art in the Christian Tradition image library, a service of the Vanderbilt Divinity Library, http://diglib.library.vanderbilt.edu/.  All images available via Creative Commons 3.0 License.</a:t>
            </a:r>
            <a:endParaRPr lang="en-US" sz="1600" dirty="0">
              <a:ea typeface="Calibri"/>
              <a:cs typeface="Calibri"/>
            </a:endParaRPr>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endParaRPr lang="en-US" sz="1600" dirty="0"/>
          </a:p>
          <a:p>
            <a:pPr eaLnBrk="1" fontAlgn="auto" hangingPunct="1">
              <a:spcAft>
                <a:spcPts val="0"/>
              </a:spcAft>
              <a:buFont typeface="Arial" pitchFamily="34" charset="0"/>
              <a:buChar char="•"/>
              <a:defRPr/>
            </a:pPr>
            <a:endParaRPr lang="en-US" sz="16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Box 3"/>
          <p:cNvSpPr txBox="1">
            <a:spLocks noChangeArrowheads="1"/>
          </p:cNvSpPr>
          <p:nvPr/>
        </p:nvSpPr>
        <p:spPr bwMode="auto">
          <a:xfrm>
            <a:off x="2362200" y="6259513"/>
            <a:ext cx="7467600" cy="276999"/>
          </a:xfrm>
          <a:prstGeom prst="rect">
            <a:avLst/>
          </a:prstGeom>
          <a:noFill/>
          <a:ln w="9525">
            <a:noFill/>
            <a:miter lim="800000"/>
            <a:headEnd/>
            <a:tailEnd/>
          </a:ln>
        </p:spPr>
        <p:txBody>
          <a:bodyPr>
            <a:spAutoFit/>
          </a:bodyPr>
          <a:lstStyle/>
          <a:p>
            <a:pPr algn="ctr"/>
            <a:r>
              <a:rPr lang="en-US" sz="1200" dirty="0">
                <a:latin typeface="Calibri" pitchFamily="34" charset="0"/>
              </a:rPr>
              <a:t>Jesus  Among the Teachers  --  JESUS MAFA, Cameroon</a:t>
            </a:r>
            <a:endParaRPr lang="en-US" sz="1400" dirty="0">
              <a:latin typeface="Calibri" pitchFamily="34" charset="0"/>
            </a:endParaRPr>
          </a:p>
        </p:txBody>
      </p:sp>
      <p:pic>
        <p:nvPicPr>
          <p:cNvPr id="3" name="Picture 2">
            <a:extLst>
              <a:ext uri="{FF2B5EF4-FFF2-40B4-BE49-F238E27FC236}">
                <a16:creationId xmlns:a16="http://schemas.microsoft.com/office/drawing/2014/main" id="{2857291B-69C7-4BF0-1CC6-D0E534FA36F9}"/>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tretch>
            <a:fillRect/>
          </a:stretch>
        </p:blipFill>
        <p:spPr>
          <a:xfrm>
            <a:off x="3570266" y="151340"/>
            <a:ext cx="5192734" cy="5892274"/>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2895600" y="1752600"/>
            <a:ext cx="71628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…with righteousness he shall judge for the poor and decide with equity for the oppressed of the earth…</a:t>
            </a:r>
          </a:p>
        </p:txBody>
      </p:sp>
      <p:sp>
        <p:nvSpPr>
          <p:cNvPr id="7171"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a:latin typeface="Calibri" pitchFamily="34" charset="0"/>
              </a:rPr>
              <a:t>Isaiah 11:4a</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itle: Contemporary Justice and Child&#10;[Click for larger image view]"/>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sharpenSoften amount="10000"/>
                    </a14:imgEffect>
                    <a14:imgEffect>
                      <a14:brightnessContrast bright="5000"/>
                    </a14:imgEffect>
                  </a14:imgLayer>
                </a14:imgProps>
              </a:ext>
              <a:ext uri="{28A0092B-C50C-407E-A947-70E740481C1C}">
                <a14:useLocalDpi xmlns:a14="http://schemas.microsoft.com/office/drawing/2010/main"/>
              </a:ext>
            </a:extLst>
          </a:blip>
          <a:srcRect l="876"/>
          <a:stretch/>
        </p:blipFill>
        <p:spPr bwMode="auto">
          <a:xfrm>
            <a:off x="4572000" y="0"/>
            <a:ext cx="4953000" cy="6796305"/>
          </a:xfrm>
          <a:prstGeom prst="rect">
            <a:avLst/>
          </a:prstGeom>
          <a:noFill/>
          <a:ln w="9525">
            <a:noFill/>
            <a:miter lim="800000"/>
            <a:headEnd/>
            <a:tailEnd/>
          </a:ln>
        </p:spPr>
      </p:pic>
      <p:sp>
        <p:nvSpPr>
          <p:cNvPr id="8195" name="TextBox 3"/>
          <p:cNvSpPr txBox="1">
            <a:spLocks noChangeArrowheads="1"/>
          </p:cNvSpPr>
          <p:nvPr/>
        </p:nvSpPr>
        <p:spPr bwMode="auto">
          <a:xfrm>
            <a:off x="1752600" y="5486400"/>
            <a:ext cx="2667000" cy="1169551"/>
          </a:xfrm>
          <a:prstGeom prst="rect">
            <a:avLst/>
          </a:prstGeom>
          <a:noFill/>
          <a:ln w="9525">
            <a:noFill/>
            <a:miter lim="800000"/>
            <a:headEnd/>
            <a:tailEnd/>
          </a:ln>
        </p:spPr>
        <p:txBody>
          <a:bodyPr>
            <a:spAutoFit/>
          </a:bodyPr>
          <a:lstStyle/>
          <a:p>
            <a:pPr algn="ctr"/>
            <a:r>
              <a:rPr lang="en-US" sz="1400" dirty="0">
                <a:latin typeface="Calibri" pitchFamily="34" charset="0"/>
              </a:rPr>
              <a:t>Contemporary Justice and Child</a:t>
            </a:r>
          </a:p>
          <a:p>
            <a:pPr algn="ctr"/>
            <a:endParaRPr lang="en-US" sz="1400" dirty="0">
              <a:latin typeface="Calibri" pitchFamily="34" charset="0"/>
            </a:endParaRPr>
          </a:p>
          <a:p>
            <a:pPr algn="ctr"/>
            <a:r>
              <a:rPr lang="en-US" sz="1400" dirty="0" err="1">
                <a:latin typeface="Calibri" pitchFamily="34" charset="0"/>
              </a:rPr>
              <a:t>Symeon</a:t>
            </a:r>
            <a:r>
              <a:rPr lang="en-US" sz="1400" dirty="0">
                <a:latin typeface="Calibri" pitchFamily="34" charset="0"/>
              </a:rPr>
              <a:t> </a:t>
            </a:r>
            <a:r>
              <a:rPr lang="en-US" sz="1400" dirty="0" err="1">
                <a:latin typeface="Calibri" pitchFamily="34" charset="0"/>
              </a:rPr>
              <a:t>Shimin</a:t>
            </a:r>
            <a:endParaRPr lang="en-US" sz="1400" dirty="0">
              <a:latin typeface="Calibri" pitchFamily="34" charset="0"/>
            </a:endParaRPr>
          </a:p>
          <a:p>
            <a:pPr algn="ctr"/>
            <a:r>
              <a:rPr lang="en-US" sz="1400" dirty="0">
                <a:latin typeface="Calibri" pitchFamily="34" charset="0"/>
              </a:rPr>
              <a:t>Department of Justice, Washington, DC</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2266950" y="1495426"/>
            <a:ext cx="8001000" cy="2308225"/>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The wolf shall live with the lamb; </a:t>
            </a:r>
          </a:p>
          <a:p>
            <a:r>
              <a:rPr lang="en-US" sz="3600" dirty="0">
                <a:latin typeface="Calibri"/>
                <a:ea typeface="Calibri"/>
                <a:cs typeface="Arial"/>
              </a:rPr>
              <a:t>the leopard shall lie down with the kid; the calf and the lion will feed together, and a little child shall lead them.</a:t>
            </a:r>
          </a:p>
        </p:txBody>
      </p:sp>
      <p:sp>
        <p:nvSpPr>
          <p:cNvPr id="9219"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a:latin typeface="Calibri" pitchFamily="34" charset="0"/>
              </a:rPr>
              <a:t>Isaiah 11:6</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3"/>
          <p:cNvSpPr txBox="1">
            <a:spLocks noChangeArrowheads="1"/>
          </p:cNvSpPr>
          <p:nvPr/>
        </p:nvSpPr>
        <p:spPr bwMode="auto">
          <a:xfrm>
            <a:off x="1676400" y="5751493"/>
            <a:ext cx="2133600" cy="954107"/>
          </a:xfrm>
          <a:prstGeom prst="rect">
            <a:avLst/>
          </a:prstGeom>
          <a:noFill/>
          <a:ln w="9525">
            <a:noFill/>
            <a:miter lim="800000"/>
            <a:headEnd/>
            <a:tailEnd/>
          </a:ln>
        </p:spPr>
        <p:txBody>
          <a:bodyPr>
            <a:spAutoFit/>
          </a:bodyPr>
          <a:lstStyle/>
          <a:p>
            <a:pPr algn="ctr"/>
            <a:r>
              <a:rPr lang="en-US" sz="1400" dirty="0">
                <a:latin typeface="Calibri" pitchFamily="34" charset="0"/>
              </a:rPr>
              <a:t>Peaceable Kingdom</a:t>
            </a:r>
          </a:p>
          <a:p>
            <a:pPr algn="ctr"/>
            <a:endParaRPr lang="en-US" sz="1400" dirty="0">
              <a:latin typeface="Calibri" pitchFamily="34" charset="0"/>
            </a:endParaRPr>
          </a:p>
          <a:p>
            <a:pPr algn="ctr"/>
            <a:r>
              <a:rPr lang="en-US" sz="1400" dirty="0">
                <a:latin typeface="Calibri" pitchFamily="34" charset="0"/>
              </a:rPr>
              <a:t>Rick and Brenda </a:t>
            </a:r>
          </a:p>
          <a:p>
            <a:pPr algn="ctr"/>
            <a:r>
              <a:rPr lang="en-US" sz="1400" dirty="0" err="1">
                <a:latin typeface="Calibri" pitchFamily="34" charset="0"/>
              </a:rPr>
              <a:t>Beerhorst</a:t>
            </a:r>
            <a:r>
              <a:rPr lang="en-US" sz="1400" dirty="0">
                <a:latin typeface="Calibri" pitchFamily="34" charset="0"/>
              </a:rPr>
              <a:t>, woodcut</a:t>
            </a:r>
          </a:p>
        </p:txBody>
      </p:sp>
      <p:pic>
        <p:nvPicPr>
          <p:cNvPr id="10243" name="Picture 2" descr="Title: Peaceable Kingdom&#10;[Click for smaller image view]"/>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3000"/>
                    </a14:imgEffect>
                  </a14:imgLayer>
                </a14:imgProps>
              </a:ext>
            </a:extLst>
          </a:blip>
          <a:srcRect/>
          <a:stretch>
            <a:fillRect/>
          </a:stretch>
        </p:blipFill>
        <p:spPr bwMode="auto">
          <a:xfrm>
            <a:off x="3886200" y="152401"/>
            <a:ext cx="6629400" cy="6564313"/>
          </a:xfrm>
          <a:prstGeom prst="rect">
            <a:avLst/>
          </a:prstGeom>
          <a:noFill/>
          <a:ln w="9525">
            <a:noFill/>
            <a:miter lim="800000"/>
            <a:headEnd/>
            <a:tailEnd/>
          </a:ln>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3200400" y="1674812"/>
            <a:ext cx="5943600" cy="1754188"/>
          </a:xfrm>
          <a:prstGeom prst="rect">
            <a:avLst/>
          </a:prstGeom>
          <a:noFill/>
          <a:ln w="9525">
            <a:noFill/>
            <a:miter lim="800000"/>
            <a:headEnd/>
            <a:tailEnd/>
          </a:ln>
        </p:spPr>
        <p:txBody>
          <a:bodyPr wrap="square">
            <a:spAutoFit/>
          </a:bodyPr>
          <a:lstStyle/>
          <a:p>
            <a:r>
              <a:rPr lang="en-US" sz="3600" dirty="0">
                <a:latin typeface="Calibri" pitchFamily="34" charset="0"/>
              </a:rPr>
              <a:t>May the mountains yield prosperity for the people, and the hills, in righteousness.</a:t>
            </a:r>
          </a:p>
        </p:txBody>
      </p:sp>
      <p:sp>
        <p:nvSpPr>
          <p:cNvPr id="11267" name="Rectangle 2"/>
          <p:cNvSpPr>
            <a:spLocks noChangeArrowheads="1"/>
          </p:cNvSpPr>
          <p:nvPr/>
        </p:nvSpPr>
        <p:spPr bwMode="auto">
          <a:xfrm>
            <a:off x="7239000" y="4114800"/>
            <a:ext cx="1511300" cy="400050"/>
          </a:xfrm>
          <a:prstGeom prst="rect">
            <a:avLst/>
          </a:prstGeom>
          <a:noFill/>
          <a:ln w="9525">
            <a:noFill/>
            <a:miter lim="800000"/>
            <a:headEnd/>
            <a:tailEnd/>
          </a:ln>
        </p:spPr>
        <p:txBody>
          <a:bodyPr>
            <a:spAutoFit/>
          </a:bodyPr>
          <a:lstStyle/>
          <a:p>
            <a:r>
              <a:rPr lang="en-US" sz="2000">
                <a:latin typeface="Calibri" pitchFamily="34" charset="0"/>
              </a:rPr>
              <a:t>Psalm 72:3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itle: Harvesters&#10;[Click for larger image view]"/>
          <p:cNvPicPr>
            <a:picLocks noChangeAspect="1" noChangeArrowheads="1"/>
          </p:cNvPicPr>
          <p:nvPr/>
        </p:nvPicPr>
        <p:blipFill>
          <a:blip r:embed="rId2" cstate="print"/>
          <a:srcRect/>
          <a:stretch>
            <a:fillRect/>
          </a:stretch>
        </p:blipFill>
        <p:spPr bwMode="auto">
          <a:xfrm>
            <a:off x="1752600" y="0"/>
            <a:ext cx="8686800" cy="6330950"/>
          </a:xfrm>
          <a:prstGeom prst="rect">
            <a:avLst/>
          </a:prstGeom>
          <a:noFill/>
          <a:ln w="9525">
            <a:noFill/>
            <a:miter lim="800000"/>
            <a:headEnd/>
            <a:tailEnd/>
          </a:ln>
        </p:spPr>
      </p:pic>
      <p:sp>
        <p:nvSpPr>
          <p:cNvPr id="12291" name="TextBox 3"/>
          <p:cNvSpPr txBox="1">
            <a:spLocks noChangeArrowheads="1"/>
          </p:cNvSpPr>
          <p:nvPr/>
        </p:nvSpPr>
        <p:spPr bwMode="auto">
          <a:xfrm>
            <a:off x="2286000" y="6411913"/>
            <a:ext cx="7543800" cy="307777"/>
          </a:xfrm>
          <a:prstGeom prst="rect">
            <a:avLst/>
          </a:prstGeom>
          <a:noFill/>
          <a:ln w="9525">
            <a:noFill/>
            <a:miter lim="800000"/>
            <a:headEnd/>
            <a:tailEnd/>
          </a:ln>
        </p:spPr>
        <p:txBody>
          <a:bodyPr>
            <a:spAutoFit/>
          </a:bodyPr>
          <a:lstStyle/>
          <a:p>
            <a:pPr algn="ctr"/>
            <a:r>
              <a:rPr lang="en-US" sz="1400" dirty="0">
                <a:latin typeface="Calibri" pitchFamily="34" charset="0"/>
              </a:rPr>
              <a:t>Harvesters --  Pieter Brueghel – Metropolitan Museum of Art</a:t>
            </a:r>
          </a:p>
        </p:txBody>
      </p:sp>
    </p:spTree>
  </p:cSld>
  <p:clrMapOvr>
    <a:masterClrMapping/>
  </p:clrMapOvr>
  <p:transition advTm="8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2411</TotalTime>
  <Words>731</Words>
  <Application>Microsoft Office PowerPoint</Application>
  <PresentationFormat>Widescreen</PresentationFormat>
  <Paragraphs>76</Paragraphs>
  <Slides>26</Slides>
  <Notes>2</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Second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dc:creator>
  <cp:lastModifiedBy>Lew, Charlotte Yuh</cp:lastModifiedBy>
  <cp:revision>340</cp:revision>
  <dcterms:created xsi:type="dcterms:W3CDTF">2016-06-23T15:06:15Z</dcterms:created>
  <dcterms:modified xsi:type="dcterms:W3CDTF">2025-09-30T15:22:09Z</dcterms:modified>
</cp:coreProperties>
</file>