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388" r:id="rId10"/>
    <p:sldId id="397" r:id="rId11"/>
    <p:sldId id="402" r:id="rId12"/>
    <p:sldId id="395" r:id="rId13"/>
    <p:sldId id="400" r:id="rId14"/>
    <p:sldId id="399" r:id="rId15"/>
    <p:sldId id="407" r:id="rId16"/>
    <p:sldId id="401" r:id="rId17"/>
    <p:sldId id="408" r:id="rId18"/>
    <p:sldId id="403" r:id="rId19"/>
    <p:sldId id="411" r:id="rId20"/>
    <p:sldId id="405" r:id="rId21"/>
    <p:sldId id="404" r:id="rId22"/>
    <p:sldId id="406" r:id="rId23"/>
    <p:sldId id="409"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6A4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2AB1B7-103C-4A64-8534-3E3D5406980C}" v="164" dt="2025-09-22T13:49:18.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66" autoAdjust="0"/>
    <p:restoredTop sz="94694"/>
  </p:normalViewPr>
  <p:slideViewPr>
    <p:cSldViewPr>
      <p:cViewPr varScale="1">
        <p:scale>
          <a:sx n="59" d="100"/>
          <a:sy n="59" d="100"/>
        </p:scale>
        <p:origin x="576" y="52"/>
      </p:cViewPr>
      <p:guideLst>
        <p:guide orient="horz" pos="2160"/>
        <p:guide pos="3840"/>
      </p:guideLst>
    </p:cSldViewPr>
  </p:slid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42AB1B7-103C-4A64-8534-3E3D5406980C}"/>
    <pc:docChg chg="modSld">
      <pc:chgData name="Allison Blackwell" userId="7Y4zoj1sqs5H+IG1uY71RyUTFRj8vI3Lj7CrwoODLF4=" providerId="None" clId="Web-{C42AB1B7-103C-4A64-8534-3E3D5406980C}" dt="2025-09-22T13:49:17.775" v="72" actId="20577"/>
      <pc:docMkLst>
        <pc:docMk/>
      </pc:docMkLst>
      <pc:sldChg chg="modSp">
        <pc:chgData name="Allison Blackwell" userId="7Y4zoj1sqs5H+IG1uY71RyUTFRj8vI3Lj7CrwoODLF4=" providerId="None" clId="Web-{C42AB1B7-103C-4A64-8534-3E3D5406980C}" dt="2025-09-22T13:38:23.069" v="1" actId="20577"/>
        <pc:sldMkLst>
          <pc:docMk/>
          <pc:sldMk cId="0" sldId="282"/>
        </pc:sldMkLst>
        <pc:spChg chg="mod">
          <ac:chgData name="Allison Blackwell" userId="7Y4zoj1sqs5H+IG1uY71RyUTFRj8vI3Lj7CrwoODLF4=" providerId="None" clId="Web-{C42AB1B7-103C-4A64-8534-3E3D5406980C}" dt="2025-09-22T13:38:23.069" v="1" actId="20577"/>
          <ac:spMkLst>
            <pc:docMk/>
            <pc:sldMk cId="0" sldId="282"/>
            <ac:spMk id="2" creationId="{00000000-0000-0000-0000-000000000000}"/>
          </ac:spMkLst>
        </pc:spChg>
      </pc:sldChg>
      <pc:sldChg chg="modSp">
        <pc:chgData name="Allison Blackwell" userId="7Y4zoj1sqs5H+IG1uY71RyUTFRj8vI3Lj7CrwoODLF4=" providerId="None" clId="Web-{C42AB1B7-103C-4A64-8534-3E3D5406980C}" dt="2025-09-22T13:39:15.163" v="3" actId="20577"/>
        <pc:sldMkLst>
          <pc:docMk/>
          <pc:sldMk cId="0" sldId="383"/>
        </pc:sldMkLst>
        <pc:spChg chg="mod">
          <ac:chgData name="Allison Blackwell" userId="7Y4zoj1sqs5H+IG1uY71RyUTFRj8vI3Lj7CrwoODLF4=" providerId="None" clId="Web-{C42AB1B7-103C-4A64-8534-3E3D5406980C}" dt="2025-09-22T13:39:15.163" v="3" actId="20577"/>
          <ac:spMkLst>
            <pc:docMk/>
            <pc:sldMk cId="0" sldId="383"/>
            <ac:spMk id="2" creationId="{00000000-0000-0000-0000-000000000000}"/>
          </ac:spMkLst>
        </pc:spChg>
      </pc:sldChg>
      <pc:sldChg chg="modSp">
        <pc:chgData name="Allison Blackwell" userId="7Y4zoj1sqs5H+IG1uY71RyUTFRj8vI3Lj7CrwoODLF4=" providerId="None" clId="Web-{C42AB1B7-103C-4A64-8534-3E3D5406980C}" dt="2025-09-22T13:39:55.476" v="5" actId="20577"/>
        <pc:sldMkLst>
          <pc:docMk/>
          <pc:sldMk cId="0" sldId="385"/>
        </pc:sldMkLst>
        <pc:spChg chg="mod">
          <ac:chgData name="Allison Blackwell" userId="7Y4zoj1sqs5H+IG1uY71RyUTFRj8vI3Lj7CrwoODLF4=" providerId="None" clId="Web-{C42AB1B7-103C-4A64-8534-3E3D5406980C}" dt="2025-09-22T13:39:55.476" v="5" actId="20577"/>
          <ac:spMkLst>
            <pc:docMk/>
            <pc:sldMk cId="0" sldId="385"/>
            <ac:spMk id="2" creationId="{00000000-0000-0000-0000-000000000000}"/>
          </ac:spMkLst>
        </pc:spChg>
      </pc:sldChg>
      <pc:sldChg chg="modSp">
        <pc:chgData name="Allison Blackwell" userId="7Y4zoj1sqs5H+IG1uY71RyUTFRj8vI3Lj7CrwoODLF4=" providerId="None" clId="Web-{C42AB1B7-103C-4A64-8534-3E3D5406980C}" dt="2025-09-22T13:42:27.523" v="14" actId="20577"/>
        <pc:sldMkLst>
          <pc:docMk/>
          <pc:sldMk cId="0" sldId="387"/>
        </pc:sldMkLst>
        <pc:spChg chg="mod">
          <ac:chgData name="Allison Blackwell" userId="7Y4zoj1sqs5H+IG1uY71RyUTFRj8vI3Lj7CrwoODLF4=" providerId="None" clId="Web-{C42AB1B7-103C-4A64-8534-3E3D5406980C}" dt="2025-09-22T13:42:25.117" v="13" actId="20577"/>
          <ac:spMkLst>
            <pc:docMk/>
            <pc:sldMk cId="0" sldId="387"/>
            <ac:spMk id="2" creationId="{00000000-0000-0000-0000-000000000000}"/>
          </ac:spMkLst>
        </pc:spChg>
        <pc:spChg chg="mod">
          <ac:chgData name="Allison Blackwell" userId="7Y4zoj1sqs5H+IG1uY71RyUTFRj8vI3Lj7CrwoODLF4=" providerId="None" clId="Web-{C42AB1B7-103C-4A64-8534-3E3D5406980C}" dt="2025-09-22T13:42:27.523" v="14" actId="20577"/>
          <ac:spMkLst>
            <pc:docMk/>
            <pc:sldMk cId="0" sldId="387"/>
            <ac:spMk id="5" creationId="{00000000-0000-0000-0000-000000000000}"/>
          </ac:spMkLst>
        </pc:spChg>
      </pc:sldChg>
      <pc:sldChg chg="modSp">
        <pc:chgData name="Allison Blackwell" userId="7Y4zoj1sqs5H+IG1uY71RyUTFRj8vI3Lj7CrwoODLF4=" providerId="None" clId="Web-{C42AB1B7-103C-4A64-8534-3E3D5406980C}" dt="2025-09-22T13:43:50.430" v="22" actId="20577"/>
        <pc:sldMkLst>
          <pc:docMk/>
          <pc:sldMk cId="0" sldId="395"/>
        </pc:sldMkLst>
        <pc:spChg chg="mod">
          <ac:chgData name="Allison Blackwell" userId="7Y4zoj1sqs5H+IG1uY71RyUTFRj8vI3Lj7CrwoODLF4=" providerId="None" clId="Web-{C42AB1B7-103C-4A64-8534-3E3D5406980C}" dt="2025-09-22T13:43:50.430" v="22" actId="20577"/>
          <ac:spMkLst>
            <pc:docMk/>
            <pc:sldMk cId="0" sldId="395"/>
            <ac:spMk id="2" creationId="{00000000-0000-0000-0000-000000000000}"/>
          </ac:spMkLst>
        </pc:spChg>
      </pc:sldChg>
      <pc:sldChg chg="modSp">
        <pc:chgData name="Allison Blackwell" userId="7Y4zoj1sqs5H+IG1uY71RyUTFRj8vI3Lj7CrwoODLF4=" providerId="None" clId="Web-{C42AB1B7-103C-4A64-8534-3E3D5406980C}" dt="2025-09-22T13:44:32.149" v="24" actId="20577"/>
        <pc:sldMkLst>
          <pc:docMk/>
          <pc:sldMk cId="0" sldId="397"/>
        </pc:sldMkLst>
        <pc:spChg chg="mod">
          <ac:chgData name="Allison Blackwell" userId="7Y4zoj1sqs5H+IG1uY71RyUTFRj8vI3Lj7CrwoODLF4=" providerId="None" clId="Web-{C42AB1B7-103C-4A64-8534-3E3D5406980C}" dt="2025-09-22T13:44:32.149" v="24" actId="20577"/>
          <ac:spMkLst>
            <pc:docMk/>
            <pc:sldMk cId="0" sldId="397"/>
            <ac:spMk id="2" creationId="{00000000-0000-0000-0000-000000000000}"/>
          </ac:spMkLst>
        </pc:spChg>
      </pc:sldChg>
      <pc:sldChg chg="modSp">
        <pc:chgData name="Allison Blackwell" userId="7Y4zoj1sqs5H+IG1uY71RyUTFRj8vI3Lj7CrwoODLF4=" providerId="None" clId="Web-{C42AB1B7-103C-4A64-8534-3E3D5406980C}" dt="2025-09-22T13:44:57.961" v="29" actId="20577"/>
        <pc:sldMkLst>
          <pc:docMk/>
          <pc:sldMk cId="0" sldId="399"/>
        </pc:sldMkLst>
        <pc:spChg chg="mod">
          <ac:chgData name="Allison Blackwell" userId="7Y4zoj1sqs5H+IG1uY71RyUTFRj8vI3Lj7CrwoODLF4=" providerId="None" clId="Web-{C42AB1B7-103C-4A64-8534-3E3D5406980C}" dt="2025-09-22T13:44:57.961" v="29" actId="20577"/>
          <ac:spMkLst>
            <pc:docMk/>
            <pc:sldMk cId="0" sldId="399"/>
            <ac:spMk id="2" creationId="{00000000-0000-0000-0000-000000000000}"/>
          </ac:spMkLst>
        </pc:spChg>
      </pc:sldChg>
      <pc:sldChg chg="modSp">
        <pc:chgData name="Allison Blackwell" userId="7Y4zoj1sqs5H+IG1uY71RyUTFRj8vI3Lj7CrwoODLF4=" providerId="None" clId="Web-{C42AB1B7-103C-4A64-8534-3E3D5406980C}" dt="2025-09-22T13:45:08.336" v="32" actId="20577"/>
        <pc:sldMkLst>
          <pc:docMk/>
          <pc:sldMk cId="0" sldId="401"/>
        </pc:sldMkLst>
        <pc:spChg chg="mod">
          <ac:chgData name="Allison Blackwell" userId="7Y4zoj1sqs5H+IG1uY71RyUTFRj8vI3Lj7CrwoODLF4=" providerId="None" clId="Web-{C42AB1B7-103C-4A64-8534-3E3D5406980C}" dt="2025-09-22T13:45:08.336" v="32" actId="20577"/>
          <ac:spMkLst>
            <pc:docMk/>
            <pc:sldMk cId="0" sldId="401"/>
            <ac:spMk id="2" creationId="{00000000-0000-0000-0000-000000000000}"/>
          </ac:spMkLst>
        </pc:spChg>
      </pc:sldChg>
      <pc:sldChg chg="modSp">
        <pc:chgData name="Allison Blackwell" userId="7Y4zoj1sqs5H+IG1uY71RyUTFRj8vI3Lj7CrwoODLF4=" providerId="None" clId="Web-{C42AB1B7-103C-4A64-8534-3E3D5406980C}" dt="2025-09-22T13:47:11.758" v="51" actId="20577"/>
        <pc:sldMkLst>
          <pc:docMk/>
          <pc:sldMk cId="0" sldId="403"/>
        </pc:sldMkLst>
        <pc:spChg chg="mod">
          <ac:chgData name="Allison Blackwell" userId="7Y4zoj1sqs5H+IG1uY71RyUTFRj8vI3Lj7CrwoODLF4=" providerId="None" clId="Web-{C42AB1B7-103C-4A64-8534-3E3D5406980C}" dt="2025-09-22T13:47:08.618" v="49" actId="1076"/>
          <ac:spMkLst>
            <pc:docMk/>
            <pc:sldMk cId="0" sldId="403"/>
            <ac:spMk id="2" creationId="{00000000-0000-0000-0000-000000000000}"/>
          </ac:spMkLst>
        </pc:spChg>
        <pc:spChg chg="mod">
          <ac:chgData name="Allison Blackwell" userId="7Y4zoj1sqs5H+IG1uY71RyUTFRj8vI3Lj7CrwoODLF4=" providerId="None" clId="Web-{C42AB1B7-103C-4A64-8534-3E3D5406980C}" dt="2025-09-22T13:47:11.758" v="51" actId="20577"/>
          <ac:spMkLst>
            <pc:docMk/>
            <pc:sldMk cId="0" sldId="403"/>
            <ac:spMk id="5" creationId="{00000000-0000-0000-0000-000000000000}"/>
          </ac:spMkLst>
        </pc:spChg>
      </pc:sldChg>
      <pc:sldChg chg="modSp">
        <pc:chgData name="Allison Blackwell" userId="7Y4zoj1sqs5H+IG1uY71RyUTFRj8vI3Lj7CrwoODLF4=" providerId="None" clId="Web-{C42AB1B7-103C-4A64-8534-3E3D5406980C}" dt="2025-09-22T13:48:11.634" v="66" actId="1076"/>
        <pc:sldMkLst>
          <pc:docMk/>
          <pc:sldMk cId="1844325615" sldId="405"/>
        </pc:sldMkLst>
        <pc:spChg chg="mod">
          <ac:chgData name="Allison Blackwell" userId="7Y4zoj1sqs5H+IG1uY71RyUTFRj8vI3Lj7CrwoODLF4=" providerId="None" clId="Web-{C42AB1B7-103C-4A64-8534-3E3D5406980C}" dt="2025-09-22T13:48:11.634" v="66" actId="1076"/>
          <ac:spMkLst>
            <pc:docMk/>
            <pc:sldMk cId="1844325615" sldId="405"/>
            <ac:spMk id="2" creationId="{00000000-0000-0000-0000-000000000000}"/>
          </ac:spMkLst>
        </pc:spChg>
        <pc:spChg chg="mod">
          <ac:chgData name="Allison Blackwell" userId="7Y4zoj1sqs5H+IG1uY71RyUTFRj8vI3Lj7CrwoODLF4=" providerId="None" clId="Web-{C42AB1B7-103C-4A64-8534-3E3D5406980C}" dt="2025-09-22T13:48:02.915" v="65" actId="1076"/>
          <ac:spMkLst>
            <pc:docMk/>
            <pc:sldMk cId="1844325615" sldId="405"/>
            <ac:spMk id="5" creationId="{00000000-0000-0000-0000-000000000000}"/>
          </ac:spMkLst>
        </pc:spChg>
      </pc:sldChg>
      <pc:sldChg chg="modSp">
        <pc:chgData name="Allison Blackwell" userId="7Y4zoj1sqs5H+IG1uY71RyUTFRj8vI3Lj7CrwoODLF4=" providerId="None" clId="Web-{C42AB1B7-103C-4A64-8534-3E3D5406980C}" dt="2025-09-22T13:49:17.775" v="72" actId="20577"/>
        <pc:sldMkLst>
          <pc:docMk/>
          <pc:sldMk cId="3934289951" sldId="406"/>
        </pc:sldMkLst>
        <pc:spChg chg="mod">
          <ac:chgData name="Allison Blackwell" userId="7Y4zoj1sqs5H+IG1uY71RyUTFRj8vI3Lj7CrwoODLF4=" providerId="None" clId="Web-{C42AB1B7-103C-4A64-8534-3E3D5406980C}" dt="2025-09-22T13:49:14.493" v="71" actId="20577"/>
          <ac:spMkLst>
            <pc:docMk/>
            <pc:sldMk cId="3934289951" sldId="406"/>
            <ac:spMk id="2" creationId="{00000000-0000-0000-0000-000000000000}"/>
          </ac:spMkLst>
        </pc:spChg>
        <pc:spChg chg="mod">
          <ac:chgData name="Allison Blackwell" userId="7Y4zoj1sqs5H+IG1uY71RyUTFRj8vI3Lj7CrwoODLF4=" providerId="None" clId="Web-{C42AB1B7-103C-4A64-8534-3E3D5406980C}" dt="2025-09-22T13:49:17.775" v="72" actId="20577"/>
          <ac:spMkLst>
            <pc:docMk/>
            <pc:sldMk cId="3934289951" sldId="406"/>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Reign of Christ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656A44">
              <a:alpha val="70000"/>
            </a:srgbClr>
          </a:solidFill>
        </p:spPr>
        <p:txBody>
          <a:bodyPr wrap="square">
            <a:spAutoFit/>
          </a:bodyPr>
          <a:lstStyle/>
          <a:p>
            <a:pPr algn="ctr"/>
            <a:r>
              <a:rPr lang="en-US" sz="2800" dirty="0"/>
              <a:t>Ezekiel 34:11-16, 20-24 and Psalm 100  •  Ezekiel 34:11-16, 20-24 and Psalm 95:1-7a  •  Ephesians 1:15-23  </a:t>
            </a:r>
          </a:p>
          <a:p>
            <a:pPr algn="ctr"/>
            <a:r>
              <a:rPr lang="en-US" sz="2800" dirty="0"/>
              <a:t>Matthew 25:31-46</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514601"/>
            <a:ext cx="7467600" cy="1200329"/>
          </a:xfrm>
          <a:prstGeom prst="rect">
            <a:avLst/>
          </a:prstGeom>
        </p:spPr>
        <p:txBody>
          <a:bodyPr wrap="square" lIns="91440" tIns="45720" rIns="91440" bIns="45720" anchor="t">
            <a:spAutoFit/>
          </a:bodyPr>
          <a:lstStyle/>
          <a:p>
            <a:r>
              <a:rPr lang="en-US" sz="3600" dirty="0"/>
              <a:t>"'Lord, when was it that we saw you hungry and gave you food…?'"</a:t>
            </a:r>
            <a:endParaRPr lang="en-US" sz="3600" dirty="0">
              <a:cs typeface="Arial" pitchFamily="34" charset="0"/>
            </a:endParaRP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25:37a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5105400"/>
            <a:ext cx="2057400" cy="1600438"/>
          </a:xfrm>
          <a:prstGeom prst="rect">
            <a:avLst/>
          </a:prstGeom>
          <a:noFill/>
        </p:spPr>
        <p:txBody>
          <a:bodyPr wrap="square" rtlCol="0">
            <a:spAutoFit/>
          </a:bodyPr>
          <a:lstStyle/>
          <a:p>
            <a:pPr algn="ctr"/>
            <a:r>
              <a:rPr lang="en-US" sz="1400" dirty="0">
                <a:solidFill>
                  <a:schemeClr val="tx1">
                    <a:lumMod val="95000"/>
                  </a:schemeClr>
                </a:solidFill>
              </a:rPr>
              <a:t>Seven Works of Mercy (with Christ as one of the recipients)</a:t>
            </a:r>
          </a:p>
          <a:p>
            <a:pPr algn="ctr"/>
            <a:endParaRPr lang="en-US" sz="1400" dirty="0">
              <a:solidFill>
                <a:schemeClr val="tx1">
                  <a:lumMod val="95000"/>
                </a:schemeClr>
              </a:solidFill>
            </a:endParaRPr>
          </a:p>
          <a:p>
            <a:pPr algn="ctr"/>
            <a:r>
              <a:rPr lang="en-US" sz="1400" dirty="0">
                <a:solidFill>
                  <a:schemeClr val="tx1">
                    <a:lumMod val="95000"/>
                  </a:schemeClr>
                </a:solidFill>
              </a:rPr>
              <a:t>Master of Alkmaar</a:t>
            </a:r>
          </a:p>
          <a:p>
            <a:pPr algn="ctr"/>
            <a:r>
              <a:rPr lang="en-US" sz="1400" dirty="0">
                <a:solidFill>
                  <a:schemeClr val="tx1">
                    <a:lumMod val="95000"/>
                  </a:schemeClr>
                </a:solidFill>
              </a:rPr>
              <a:t>Rijksmuseum</a:t>
            </a:r>
          </a:p>
          <a:p>
            <a:pPr algn="ctr"/>
            <a:r>
              <a:rPr lang="en-US" sz="1400" dirty="0">
                <a:solidFill>
                  <a:schemeClr val="tx1">
                    <a:lumMod val="95000"/>
                  </a:schemeClr>
                </a:solidFill>
              </a:rPr>
              <a:t>Amsterdam</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3400" y="-30018"/>
            <a:ext cx="5741001"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467600" cy="1200329"/>
          </a:xfrm>
          <a:prstGeom prst="rect">
            <a:avLst/>
          </a:prstGeom>
        </p:spPr>
        <p:txBody>
          <a:bodyPr wrap="square" lIns="91440" tIns="45720" rIns="91440" bIns="45720" anchor="t">
            <a:spAutoFit/>
          </a:bodyPr>
          <a:lstStyle/>
          <a:p>
            <a:r>
              <a:rPr lang="en-US" sz="3600" dirty="0"/>
              <a:t>"'…or thirsty and gave you something to drink?'"</a:t>
            </a:r>
            <a:endParaRPr lang="en-US" sz="3600" dirty="0">
              <a:cs typeface="Arial" pitchFamily="34" charset="0"/>
            </a:endParaRPr>
          </a:p>
        </p:txBody>
      </p:sp>
      <p:sp>
        <p:nvSpPr>
          <p:cNvPr id="5" name="TextBox 4"/>
          <p:cNvSpPr txBox="1"/>
          <p:nvPr/>
        </p:nvSpPr>
        <p:spPr>
          <a:xfrm>
            <a:off x="5791200" y="38100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25:37b</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Soup Kitchen at the House of Mercy Church, Winter 2009  --  Tony Fischer, Newark, NJ</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6400" y="93910"/>
            <a:ext cx="8868888" cy="600209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438401"/>
            <a:ext cx="7467600" cy="1200329"/>
          </a:xfrm>
          <a:prstGeom prst="rect">
            <a:avLst/>
          </a:prstGeom>
        </p:spPr>
        <p:txBody>
          <a:bodyPr wrap="square" lIns="91440" tIns="45720" rIns="91440" bIns="45720" anchor="t">
            <a:spAutoFit/>
          </a:bodyPr>
          <a:lstStyle/>
          <a:p>
            <a:r>
              <a:rPr lang="en-US" sz="3600" dirty="0"/>
              <a:t> "'And when was it that we saw you a stranger and welcomed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25:38a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Sanctuary of the Divine Works of Mercy  --  Guayaquil, Ecuador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594360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514601"/>
            <a:ext cx="7467600" cy="1200329"/>
          </a:xfrm>
          <a:prstGeom prst="rect">
            <a:avLst/>
          </a:prstGeom>
        </p:spPr>
        <p:txBody>
          <a:bodyPr wrap="square" lIns="91440" tIns="45720" rIns="91440" bIns="45720" anchor="t">
            <a:spAutoFit/>
          </a:bodyPr>
          <a:lstStyle/>
          <a:p>
            <a:r>
              <a:rPr lang="en-US" sz="3600" dirty="0"/>
              <a:t>"'…or naked and gave you clothing?'"</a:t>
            </a:r>
          </a:p>
          <a:p>
            <a:endParaRPr lang="en-US" sz="3600" dirty="0">
              <a:cs typeface="Arial" pitchFamily="34" charset="0"/>
            </a:endParaRPr>
          </a:p>
        </p:txBody>
      </p:sp>
      <p:sp>
        <p:nvSpPr>
          <p:cNvPr id="5" name="TextBox 4"/>
          <p:cNvSpPr txBox="1"/>
          <p:nvPr/>
        </p:nvSpPr>
        <p:spPr>
          <a:xfrm>
            <a:off x="5562600" y="3962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25:38b</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513870"/>
            <a:ext cx="8763000" cy="338554"/>
          </a:xfrm>
          <a:prstGeom prst="rect">
            <a:avLst/>
          </a:prstGeom>
          <a:noFill/>
        </p:spPr>
        <p:txBody>
          <a:bodyPr wrap="square" rtlCol="0">
            <a:spAutoFit/>
          </a:bodyPr>
          <a:lstStyle/>
          <a:p>
            <a:pPr algn="ctr"/>
            <a:r>
              <a:rPr lang="en-US" sz="1600" dirty="0">
                <a:solidFill>
                  <a:schemeClr val="tx1">
                    <a:lumMod val="95000"/>
                  </a:schemeClr>
                </a:solidFill>
              </a:rPr>
              <a:t>Works of Mercy --  Pieter Bruegel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07030" y="30956"/>
            <a:ext cx="9037170" cy="6446044"/>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830295"/>
            <a:ext cx="6705600" cy="1200329"/>
          </a:xfrm>
          <a:prstGeom prst="rect">
            <a:avLst/>
          </a:prstGeom>
        </p:spPr>
        <p:txBody>
          <a:bodyPr wrap="square" lIns="91440" tIns="45720" rIns="91440" bIns="45720" anchor="t">
            <a:spAutoFit/>
          </a:bodyPr>
          <a:lstStyle/>
          <a:p>
            <a:r>
              <a:rPr lang="en-US" sz="3600" dirty="0"/>
              <a:t>"'And when was it that we saw you sick...and visited you?'"</a:t>
            </a:r>
          </a:p>
        </p:txBody>
      </p:sp>
      <p:sp>
        <p:nvSpPr>
          <p:cNvPr id="5" name="TextBox 4"/>
          <p:cNvSpPr txBox="1"/>
          <p:nvPr/>
        </p:nvSpPr>
        <p:spPr>
          <a:xfrm>
            <a:off x="57150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25:39ac</a:t>
            </a:r>
            <a:endParaRPr lang="en-US" dirty="0">
              <a:solidFill>
                <a:schemeClr val="tx1">
                  <a:lumMod val="95000"/>
                </a:schemeClr>
              </a:solidFill>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791200"/>
            <a:ext cx="2971800" cy="738664"/>
          </a:xfrm>
          <a:prstGeom prst="rect">
            <a:avLst/>
          </a:prstGeom>
          <a:noFill/>
        </p:spPr>
        <p:txBody>
          <a:bodyPr wrap="square" rtlCol="0">
            <a:spAutoFit/>
          </a:bodyPr>
          <a:lstStyle/>
          <a:p>
            <a:pPr algn="ctr"/>
            <a:r>
              <a:rPr lang="en-US" sz="1400" dirty="0">
                <a:solidFill>
                  <a:schemeClr val="tx1">
                    <a:lumMod val="95000"/>
                  </a:schemeClr>
                </a:solidFill>
              </a:rPr>
              <a:t>Lucy Higgs Treating Wounded Soldier</a:t>
            </a:r>
          </a:p>
          <a:p>
            <a:pPr algn="ctr"/>
            <a:endParaRPr lang="en-US" sz="1400" dirty="0">
              <a:solidFill>
                <a:schemeClr val="tx1">
                  <a:lumMod val="95000"/>
                </a:schemeClr>
              </a:solidFill>
            </a:endParaRPr>
          </a:p>
          <a:p>
            <a:pPr algn="ctr"/>
            <a:r>
              <a:rPr lang="en-US" sz="1400" dirty="0">
                <a:solidFill>
                  <a:schemeClr val="tx1">
                    <a:lumMod val="95000"/>
                  </a:schemeClr>
                </a:solidFill>
              </a:rPr>
              <a:t>Kathy Grant, 2013</a:t>
            </a:r>
          </a:p>
        </p:txBody>
      </p:sp>
      <p:pic>
        <p:nvPicPr>
          <p:cNvPr id="1026" name="Picture 2">
            <a:extLst>
              <a:ext uri="{FF2B5EF4-FFF2-40B4-BE49-F238E27FC236}">
                <a16:creationId xmlns:a16="http://schemas.microsoft.com/office/drawing/2014/main" id="{33C94D2F-6764-4008-B44A-181EDE01AD5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1" y="25400"/>
            <a:ext cx="5133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570385"/>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I will seek the lost, </a:t>
            </a:r>
          </a:p>
          <a:p>
            <a:r>
              <a:rPr lang="en-US" sz="3600" dirty="0"/>
              <a:t>and I will bring back the strays, </a:t>
            </a:r>
            <a:endParaRPr lang="en-US" sz="3600" dirty="0">
              <a:ea typeface="Calibri"/>
              <a:cs typeface="Calibri"/>
            </a:endParaRPr>
          </a:p>
          <a:p>
            <a:r>
              <a:rPr lang="en-US" sz="3600" dirty="0"/>
              <a:t>and I will bind up the injured…</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Ezekiel 34:16a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2275" y="2725519"/>
            <a:ext cx="6257925" cy="1200329"/>
          </a:xfrm>
          <a:prstGeom prst="rect">
            <a:avLst/>
          </a:prstGeom>
        </p:spPr>
        <p:txBody>
          <a:bodyPr wrap="square" lIns="91440" tIns="45720" rIns="91440" bIns="45720" anchor="t">
            <a:spAutoFit/>
          </a:bodyPr>
          <a:lstStyle/>
          <a:p>
            <a:r>
              <a:rPr lang="en-US" sz="3600" dirty="0"/>
              <a:t>"'And when was it that we saw you...in prison and visited you?'"</a:t>
            </a:r>
          </a:p>
        </p:txBody>
      </p:sp>
      <p:sp>
        <p:nvSpPr>
          <p:cNvPr id="5" name="TextBox 4"/>
          <p:cNvSpPr txBox="1"/>
          <p:nvPr/>
        </p:nvSpPr>
        <p:spPr>
          <a:xfrm>
            <a:off x="5867400" y="4391026"/>
            <a:ext cx="3352800" cy="461665"/>
          </a:xfrm>
          <a:prstGeom prst="rect">
            <a:avLst/>
          </a:prstGeom>
          <a:noFill/>
        </p:spPr>
        <p:txBody>
          <a:bodyPr wrap="square" rtlCol="0">
            <a:spAutoFit/>
          </a:bodyPr>
          <a:lstStyle/>
          <a:p>
            <a:pPr algn="ctr"/>
            <a:r>
              <a:rPr lang="en-US" sz="2400" dirty="0">
                <a:solidFill>
                  <a:schemeClr val="tx1">
                    <a:lumMod val="95000"/>
                  </a:schemeClr>
                </a:solidFill>
              </a:rPr>
              <a:t>Matthew 25:39ac</a:t>
            </a:r>
          </a:p>
        </p:txBody>
      </p:sp>
    </p:spTree>
    <p:extLst>
      <p:ext uri="{BB962C8B-B14F-4D97-AF65-F5344CB8AC3E}">
        <p14:creationId xmlns:p14="http://schemas.microsoft.com/office/powerpoint/2010/main" val="1844325615"/>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5715000"/>
            <a:ext cx="3124200" cy="954107"/>
          </a:xfrm>
          <a:prstGeom prst="rect">
            <a:avLst/>
          </a:prstGeom>
          <a:noFill/>
        </p:spPr>
        <p:txBody>
          <a:bodyPr wrap="square" rtlCol="0">
            <a:spAutoFit/>
          </a:bodyPr>
          <a:lstStyle/>
          <a:p>
            <a:pPr algn="ctr"/>
            <a:r>
              <a:rPr lang="en-US" sz="1400" dirty="0">
                <a:solidFill>
                  <a:schemeClr val="tx1">
                    <a:lumMod val="95000"/>
                  </a:schemeClr>
                </a:solidFill>
              </a:rPr>
              <a:t>Seven Works of Mercy</a:t>
            </a:r>
          </a:p>
          <a:p>
            <a:pPr algn="ctr"/>
            <a:endParaRPr lang="en-US" sz="1400" dirty="0">
              <a:solidFill>
                <a:schemeClr val="tx1">
                  <a:lumMod val="95000"/>
                </a:schemeClr>
              </a:solidFill>
            </a:endParaRPr>
          </a:p>
          <a:p>
            <a:pPr algn="ctr"/>
            <a:r>
              <a:rPr lang="en-US" sz="1400" dirty="0">
                <a:solidFill>
                  <a:schemeClr val="tx1">
                    <a:lumMod val="95000"/>
                  </a:schemeClr>
                </a:solidFill>
              </a:rPr>
              <a:t>Mural in </a:t>
            </a:r>
            <a:r>
              <a:rPr lang="en-US" sz="1400" dirty="0" err="1">
                <a:solidFill>
                  <a:schemeClr val="tx1">
                    <a:lumMod val="95000"/>
                  </a:schemeClr>
                </a:solidFill>
              </a:rPr>
              <a:t>Diakonie</a:t>
            </a:r>
            <a:r>
              <a:rPr lang="en-US" sz="1400" dirty="0">
                <a:solidFill>
                  <a:schemeClr val="tx1">
                    <a:lumMod val="95000"/>
                  </a:schemeClr>
                </a:solidFill>
              </a:rPr>
              <a:t> Conference Center</a:t>
            </a:r>
          </a:p>
          <a:p>
            <a:pPr algn="ctr"/>
            <a:r>
              <a:rPr lang="en-US" sz="1400" dirty="0">
                <a:solidFill>
                  <a:schemeClr val="tx1">
                    <a:lumMod val="95000"/>
                  </a:schemeClr>
                </a:solidFill>
              </a:rPr>
              <a:t> </a:t>
            </a:r>
            <a:r>
              <a:rPr lang="en-US" sz="1400" dirty="0" err="1">
                <a:solidFill>
                  <a:schemeClr val="tx1">
                    <a:lumMod val="95000"/>
                  </a:schemeClr>
                </a:solidFill>
              </a:rPr>
              <a:t>Neuendettelsau</a:t>
            </a:r>
            <a:r>
              <a:rPr lang="en-US" sz="1400" dirty="0">
                <a:solidFill>
                  <a:schemeClr val="tx1">
                    <a:lumMod val="95000"/>
                  </a:schemeClr>
                </a:solidFill>
              </a:rPr>
              <a:t>,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15000" y="0"/>
            <a:ext cx="1978535"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057400"/>
            <a:ext cx="7315200" cy="1754326"/>
          </a:xfrm>
          <a:prstGeom prst="rect">
            <a:avLst/>
          </a:prstGeom>
        </p:spPr>
        <p:txBody>
          <a:bodyPr wrap="square" lIns="91440" tIns="45720" rIns="91440" bIns="45720" anchor="t">
            <a:spAutoFit/>
          </a:bodyPr>
          <a:lstStyle/>
          <a:p>
            <a:r>
              <a:rPr lang="en-US" sz="3600" dirty="0"/>
              <a:t>… "'Truly I tell you, just as you did it to one of the least of these…, you did it to me.'"</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25:40b</a:t>
            </a:r>
          </a:p>
        </p:txBody>
      </p:sp>
    </p:spTree>
    <p:extLst>
      <p:ext uri="{BB962C8B-B14F-4D97-AF65-F5344CB8AC3E}">
        <p14:creationId xmlns:p14="http://schemas.microsoft.com/office/powerpoint/2010/main" val="3934289951"/>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334000"/>
            <a:ext cx="2057400" cy="1384995"/>
          </a:xfrm>
          <a:prstGeom prst="rect">
            <a:avLst/>
          </a:prstGeom>
          <a:noFill/>
        </p:spPr>
        <p:txBody>
          <a:bodyPr wrap="square" rtlCol="0">
            <a:spAutoFit/>
          </a:bodyPr>
          <a:lstStyle/>
          <a:p>
            <a:pPr algn="ctr"/>
            <a:r>
              <a:rPr lang="en-US" sz="1400" dirty="0">
                <a:solidFill>
                  <a:schemeClr val="tx1">
                    <a:lumMod val="95000"/>
                  </a:schemeClr>
                </a:solidFill>
              </a:rPr>
              <a:t>Jesus Christ</a:t>
            </a:r>
          </a:p>
          <a:p>
            <a:pPr algn="ctr"/>
            <a:endParaRPr lang="en-US" sz="1400" dirty="0">
              <a:solidFill>
                <a:schemeClr val="tx1">
                  <a:lumMod val="95000"/>
                </a:schemeClr>
              </a:solidFill>
            </a:endParaRPr>
          </a:p>
          <a:p>
            <a:pPr algn="ctr"/>
            <a:r>
              <a:rPr lang="en-US" sz="1400" dirty="0">
                <a:solidFill>
                  <a:schemeClr val="tx1">
                    <a:lumMod val="95000"/>
                  </a:schemeClr>
                </a:solidFill>
              </a:rPr>
              <a:t> Alexi von </a:t>
            </a:r>
            <a:r>
              <a:rPr lang="en-US" sz="1400" dirty="0" err="1">
                <a:solidFill>
                  <a:schemeClr val="tx1">
                    <a:lumMod val="95000"/>
                  </a:schemeClr>
                </a:solidFill>
              </a:rPr>
              <a:t>Jawlensky</a:t>
            </a:r>
            <a:endParaRPr lang="en-US" sz="1400" dirty="0">
              <a:solidFill>
                <a:schemeClr val="tx1">
                  <a:lumMod val="95000"/>
                </a:schemeClr>
              </a:solidFill>
            </a:endParaRPr>
          </a:p>
          <a:p>
            <a:pPr algn="ctr"/>
            <a:r>
              <a:rPr lang="en-US" sz="1400" dirty="0">
                <a:solidFill>
                  <a:schemeClr val="tx1">
                    <a:lumMod val="95000"/>
                  </a:schemeClr>
                </a:solidFill>
              </a:rPr>
              <a:t>Los Angeles County Museum of Art</a:t>
            </a:r>
          </a:p>
          <a:p>
            <a:pPr algn="ctr"/>
            <a:r>
              <a:rPr lang="en-US" sz="1400" dirty="0">
                <a:solidFill>
                  <a:schemeClr val="tx1">
                    <a:lumMod val="95000"/>
                  </a:schemeClr>
                </a:solidFill>
              </a:rPr>
              <a:t>Los Angeles,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52278" y="-50006"/>
            <a:ext cx="5201322" cy="6908006"/>
          </a:xfrm>
          <a:prstGeom prst="rect">
            <a:avLst/>
          </a:prstGeom>
        </p:spPr>
      </p:pic>
    </p:spTree>
    <p:extLst>
      <p:ext uri="{BB962C8B-B14F-4D97-AF65-F5344CB8AC3E}">
        <p14:creationId xmlns:p14="http://schemas.microsoft.com/office/powerpoint/2010/main" val="2260333872"/>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8001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http://diglib.library.vanderbilt.edu/act-imagelink.pl?RC=48288</a:t>
            </a:r>
            <a:endParaRPr lang="en-US" sz="1500" dirty="0">
              <a:ea typeface="Calibri"/>
              <a:cs typeface="Calibri"/>
            </a:endParaRPr>
          </a:p>
          <a:p>
            <a:pPr>
              <a:buNone/>
            </a:pPr>
            <a:r>
              <a:rPr lang="en-US" sz="1500" dirty="0"/>
              <a:t>https://www.flickr.com/photos/suzi54241/26338596572 - Susan Murtaugh</a:t>
            </a:r>
            <a:endParaRPr lang="en-US" sz="1500" dirty="0">
              <a:ea typeface="Calibri"/>
              <a:cs typeface="Calibri"/>
            </a:endParaRPr>
          </a:p>
          <a:p>
            <a:pPr>
              <a:buNone/>
            </a:pPr>
            <a:r>
              <a:rPr lang="fi-FI" sz="1500" dirty="0"/>
              <a:t>Kathleen Peterson, https://www.kathleenpetersonart.com</a:t>
            </a:r>
            <a:endParaRPr lang="en-US" sz="1500" dirty="0">
              <a:ea typeface="Calibri"/>
              <a:cs typeface="Calibri"/>
            </a:endParaRPr>
          </a:p>
          <a:p>
            <a:pPr>
              <a:buNone/>
            </a:pPr>
            <a:r>
              <a:rPr lang="en-US" sz="1500" dirty="0"/>
              <a:t>https://commons.wikimedia.org/wiki/File:A_Pastoral_Visit,_Virgina,_by_Richard_Norris_Brooke,_1881_-_Corcoran_Gallery_of_Art_-_DSC01173.JPG</a:t>
            </a:r>
            <a:endParaRPr lang="en-US" sz="1500" dirty="0">
              <a:ea typeface="Calibri"/>
              <a:cs typeface="Calibri"/>
            </a:endParaRPr>
          </a:p>
          <a:p>
            <a:pPr>
              <a:buNone/>
            </a:pPr>
            <a:r>
              <a:rPr lang="en-US" sz="1500" dirty="0"/>
              <a:t>https://commons.wikimedia.org/wiki/File:Master_of_Alkmaar_-_The_Seven_Works_of_Mercy_(detail)_-_WGA14368.jpg</a:t>
            </a:r>
            <a:endParaRPr lang="en-US" sz="1500" dirty="0">
              <a:ea typeface="Calibri"/>
              <a:cs typeface="Calibri"/>
            </a:endParaRPr>
          </a:p>
          <a:p>
            <a:pPr>
              <a:buNone/>
            </a:pPr>
            <a:r>
              <a:rPr lang="en-US" sz="1500" dirty="0"/>
              <a:t>https://www.flickr.com/photos/tonythemisfit/3254449443</a:t>
            </a:r>
            <a:endParaRPr lang="en-US" sz="1500" dirty="0">
              <a:ea typeface="Calibri"/>
              <a:cs typeface="Calibri"/>
            </a:endParaRPr>
          </a:p>
          <a:p>
            <a:pPr>
              <a:buNone/>
            </a:pPr>
            <a:r>
              <a:rPr lang="en-US" sz="1500" dirty="0"/>
              <a:t>https://commons.wikimedia.org/wiki/File:Santuario_de_la_Divina_Misericordia_de_Guayaquil_(17613500314).jpg</a:t>
            </a:r>
            <a:endParaRPr lang="en-US" sz="1500" dirty="0">
              <a:ea typeface="Calibri"/>
              <a:cs typeface="Calibri"/>
            </a:endParaRPr>
          </a:p>
          <a:p>
            <a:pPr>
              <a:buNone/>
            </a:pPr>
            <a:r>
              <a:rPr lang="en-US" sz="1500" dirty="0"/>
              <a:t>https://commons.wikimedia.org/wiki/File:Brueghel-Umkreis_Werke_der_Barmherzigkeit.jpg</a:t>
            </a:r>
            <a:endParaRPr lang="en-US" sz="1500" dirty="0">
              <a:ea typeface="Calibri"/>
              <a:cs typeface="Calibri"/>
            </a:endParaRPr>
          </a:p>
          <a:p>
            <a:pPr>
              <a:buNone/>
            </a:pPr>
            <a:r>
              <a:rPr lang="en-US" sz="1500" dirty="0"/>
              <a:t>https://commons.wikimedia.org/wiki/File:Lucy_Higgs_Union_Civil_War_Nurse.JPG</a:t>
            </a:r>
            <a:endParaRPr lang="en-US" sz="1500" dirty="0">
              <a:ea typeface="Calibri"/>
              <a:cs typeface="Calibri"/>
            </a:endParaRPr>
          </a:p>
          <a:p>
            <a:pPr>
              <a:buNone/>
            </a:pPr>
            <a:r>
              <a:rPr lang="en-US" sz="1500" dirty="0"/>
              <a:t>https://commons.wikimedia.org/wiki/File:Diakoniegemaelde_Neuendettelsau.jpg</a:t>
            </a:r>
            <a:endParaRPr lang="en-US" sz="1500" dirty="0">
              <a:ea typeface="Calibri"/>
              <a:cs typeface="Calibri"/>
            </a:endParaRPr>
          </a:p>
          <a:p>
            <a:pPr>
              <a:buNone/>
            </a:pPr>
            <a:r>
              <a:rPr lang="en-US" sz="1500" dirty="0"/>
              <a:t>https://commons.wikimedia.org/wiki/File:%27The_Young_Christ%27_by_Alexej_von_Jawlensky,_1920-21,_LACMA.JPG</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JESUS MAFA, Cameroon</a:t>
            </a:r>
          </a:p>
        </p:txBody>
      </p:sp>
      <p:pic>
        <p:nvPicPr>
          <p:cNvPr id="2" name="Picture 1">
            <a:extLst>
              <a:ext uri="{FF2B5EF4-FFF2-40B4-BE49-F238E27FC236}">
                <a16:creationId xmlns:a16="http://schemas.microsoft.com/office/drawing/2014/main" id="{B66486EC-6F89-4153-872B-4C762EC14E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52401"/>
            <a:ext cx="9144000" cy="6101255"/>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1"/>
            <a:ext cx="7467600" cy="1200329"/>
          </a:xfrm>
          <a:prstGeom prst="rect">
            <a:avLst/>
          </a:prstGeom>
        </p:spPr>
        <p:txBody>
          <a:bodyPr wrap="square" lIns="91440" tIns="45720" rIns="91440" bIns="45720" anchor="t">
            <a:spAutoFit/>
          </a:bodyPr>
          <a:lstStyle/>
          <a:p>
            <a:r>
              <a:rPr lang="en-US" sz="3600" dirty="0"/>
              <a:t>Make a joyful noise to the L</a:t>
            </a:r>
            <a:r>
              <a:rPr lang="en-US" sz="2800" dirty="0"/>
              <a:t>ORD</a:t>
            </a:r>
            <a:r>
              <a:rPr lang="en-US" sz="3600" dirty="0"/>
              <a:t>, </a:t>
            </a:r>
          </a:p>
          <a:p>
            <a:r>
              <a:rPr lang="en-US" sz="3600" dirty="0"/>
              <a:t>all the earth.</a:t>
            </a:r>
            <a:endParaRPr lang="en-US" sz="3600" dirty="0">
              <a:cs typeface="Arial" pitchFamily="34" charset="0"/>
            </a:endParaRPr>
          </a:p>
        </p:txBody>
      </p:sp>
      <p:sp>
        <p:nvSpPr>
          <p:cNvPr id="5" name="TextBox 4"/>
          <p:cNvSpPr txBox="1"/>
          <p:nvPr/>
        </p:nvSpPr>
        <p:spPr>
          <a:xfrm>
            <a:off x="5638800" y="3810001"/>
            <a:ext cx="3352800" cy="461665"/>
          </a:xfrm>
          <a:prstGeom prst="rect">
            <a:avLst/>
          </a:prstGeom>
          <a:noFill/>
        </p:spPr>
        <p:txBody>
          <a:bodyPr wrap="square" rtlCol="0">
            <a:spAutoFit/>
          </a:bodyPr>
          <a:lstStyle/>
          <a:p>
            <a:pPr algn="ctr"/>
            <a:r>
              <a:rPr lang="en-US" sz="2400" dirty="0">
                <a:solidFill>
                  <a:schemeClr val="tx1">
                    <a:lumMod val="95000"/>
                  </a:schemeClr>
                </a:solidFill>
              </a:rPr>
              <a:t>Psalm 100:1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432933"/>
            <a:ext cx="8763000" cy="338554"/>
          </a:xfrm>
          <a:prstGeom prst="rect">
            <a:avLst/>
          </a:prstGeom>
          <a:noFill/>
        </p:spPr>
        <p:txBody>
          <a:bodyPr wrap="square" rtlCol="0">
            <a:spAutoFit/>
          </a:bodyPr>
          <a:lstStyle/>
          <a:p>
            <a:pPr algn="ctr"/>
            <a:r>
              <a:rPr lang="en-US" sz="1600" dirty="0">
                <a:solidFill>
                  <a:schemeClr val="tx1">
                    <a:lumMod val="95000"/>
                  </a:schemeClr>
                </a:solidFill>
              </a:rPr>
              <a:t>Making Joyful Noise  --  Susan </a:t>
            </a:r>
            <a:r>
              <a:rPr lang="en-US" sz="1600" dirty="0" err="1">
                <a:solidFill>
                  <a:schemeClr val="tx1">
                    <a:lumMod val="95000"/>
                  </a:schemeClr>
                </a:solidFill>
              </a:rPr>
              <a:t>Murtaugh</a:t>
            </a:r>
            <a:endParaRPr lang="en-US" sz="1600" dirty="0">
              <a:solidFill>
                <a:schemeClr val="tx1">
                  <a:lumMod val="95000"/>
                </a:schemeClr>
              </a:solidFill>
            </a:endParaRPr>
          </a:p>
        </p:txBody>
      </p:sp>
      <p:pic>
        <p:nvPicPr>
          <p:cNvPr id="3" name="Picture 2"/>
          <p:cNvPicPr>
            <a:picLocks noChangeAspect="1"/>
          </p:cNvPicPr>
          <p:nvPr/>
        </p:nvPicPr>
        <p:blipFill>
          <a:blip r:embed="rId2"/>
          <a:stretch>
            <a:fillRect/>
          </a:stretch>
        </p:blipFill>
        <p:spPr>
          <a:xfrm>
            <a:off x="2286000" y="71121"/>
            <a:ext cx="7569200" cy="619728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021824"/>
            <a:ext cx="7467600" cy="2308324"/>
          </a:xfrm>
          <a:prstGeom prst="rect">
            <a:avLst/>
          </a:prstGeom>
        </p:spPr>
        <p:txBody>
          <a:bodyPr wrap="square" lIns="91440" tIns="45720" rIns="91440" bIns="45720" anchor="t">
            <a:spAutoFit/>
          </a:bodyPr>
          <a:lstStyle/>
          <a:p>
            <a:r>
              <a:rPr lang="en-US" sz="3600" dirty="0"/>
              <a:t>For he is our God, </a:t>
            </a:r>
          </a:p>
          <a:p>
            <a:r>
              <a:rPr lang="en-US" sz="3600" dirty="0"/>
              <a:t>and we are the people of his pasture and the sheep of his hand.</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95:7a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0100" y="5867400"/>
            <a:ext cx="2667000" cy="738664"/>
          </a:xfrm>
          <a:prstGeom prst="rect">
            <a:avLst/>
          </a:prstGeom>
          <a:noFill/>
        </p:spPr>
        <p:txBody>
          <a:bodyPr wrap="square" rtlCol="0">
            <a:spAutoFit/>
          </a:bodyPr>
          <a:lstStyle/>
          <a:p>
            <a:pPr algn="ctr"/>
            <a:r>
              <a:rPr lang="en-US" sz="1400" dirty="0">
                <a:solidFill>
                  <a:schemeClr val="tx1">
                    <a:lumMod val="95000"/>
                  </a:schemeClr>
                </a:solidFill>
              </a:rPr>
              <a:t>Other Sheep</a:t>
            </a:r>
          </a:p>
          <a:p>
            <a:pPr algn="ctr"/>
            <a:endParaRPr lang="en-US" sz="1400" dirty="0">
              <a:solidFill>
                <a:schemeClr val="tx1">
                  <a:lumMod val="95000"/>
                </a:schemeClr>
              </a:solidFill>
            </a:endParaRPr>
          </a:p>
          <a:p>
            <a:pPr algn="ctr"/>
            <a:r>
              <a:rPr lang="en-US" sz="1400" dirty="0">
                <a:solidFill>
                  <a:schemeClr val="tx1">
                    <a:lumMod val="95000"/>
                  </a:schemeClr>
                </a:solidFill>
              </a:rPr>
              <a:t>Kathleen Peterson</a:t>
            </a:r>
          </a:p>
        </p:txBody>
      </p:sp>
      <p:pic>
        <p:nvPicPr>
          <p:cNvPr id="5" name="Picture 4">
            <a:extLst>
              <a:ext uri="{FF2B5EF4-FFF2-40B4-BE49-F238E27FC236}">
                <a16:creationId xmlns:a16="http://schemas.microsoft.com/office/drawing/2014/main" id="{9AB436E9-3366-476F-C2A0-2B2212CD3E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24200" y="0"/>
            <a:ext cx="6805822"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...God of our Lord Jesus Christ…give you a spirit of wisdom and revelation as you come to know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Ephesians 1:17b</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A Pastoral Visit  --  Richard Brooke, Corcoran Gallery of Art, Washington, DC</a:t>
            </a:r>
          </a:p>
        </p:txBody>
      </p:sp>
      <p:pic>
        <p:nvPicPr>
          <p:cNvPr id="3" name="Picture 2">
            <a:extLst>
              <a:ext uri="{FF2B5EF4-FFF2-40B4-BE49-F238E27FC236}">
                <a16:creationId xmlns:a16="http://schemas.microsoft.com/office/drawing/2014/main" id="{CE06B250-6AB5-4611-ACB0-441B7178155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67356" y="-34886"/>
            <a:ext cx="9100644" cy="6359486"/>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649</TotalTime>
  <Words>688</Words>
  <Application>Microsoft Office PowerPoint</Application>
  <PresentationFormat>Widescreen</PresentationFormat>
  <Paragraphs>73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Reign of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141</cp:revision>
  <dcterms:created xsi:type="dcterms:W3CDTF">2016-08-31T16:46:43Z</dcterms:created>
  <dcterms:modified xsi:type="dcterms:W3CDTF">2025-09-22T13:49:22Z</dcterms:modified>
</cp:coreProperties>
</file>