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24"/>
  </p:notesMasterIdLst>
  <p:sldIdLst>
    <p:sldId id="256" r:id="rId2"/>
    <p:sldId id="282" r:id="rId3"/>
    <p:sldId id="382" r:id="rId4"/>
    <p:sldId id="385" r:id="rId5"/>
    <p:sldId id="386" r:id="rId6"/>
    <p:sldId id="387" r:id="rId7"/>
    <p:sldId id="408" r:id="rId8"/>
    <p:sldId id="409" r:id="rId9"/>
    <p:sldId id="390" r:id="rId10"/>
    <p:sldId id="391" r:id="rId11"/>
    <p:sldId id="400" r:id="rId12"/>
    <p:sldId id="399" r:id="rId13"/>
    <p:sldId id="392" r:id="rId14"/>
    <p:sldId id="401" r:id="rId15"/>
    <p:sldId id="404" r:id="rId16"/>
    <p:sldId id="403" r:id="rId17"/>
    <p:sldId id="402" r:id="rId18"/>
    <p:sldId id="405" r:id="rId19"/>
    <p:sldId id="407" r:id="rId20"/>
    <p:sldId id="412" r:id="rId21"/>
    <p:sldId id="419" r:id="rId22"/>
    <p:sldId id="297"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1152D"/>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46CABF0-2DDE-4A89-89AF-B1D09C80C002}" v="64" dt="2025-09-17T14:04:49.23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1545" autoAdjust="0"/>
    <p:restoredTop sz="86412" autoAdjust="0"/>
  </p:normalViewPr>
  <p:slideViewPr>
    <p:cSldViewPr>
      <p:cViewPr varScale="1">
        <p:scale>
          <a:sx n="54" d="100"/>
          <a:sy n="54" d="100"/>
        </p:scale>
        <p:origin x="516" y="44"/>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20" d="100"/>
        <a:sy n="120" d="100"/>
      </p:scale>
      <p:origin x="0" y="-4498"/>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B96E365B-40E9-475A-A7F7-30C75E1B4767}"/>
    <pc:docChg chg="modSld">
      <pc:chgData name="Allison Blackwell" userId="7Y4zoj1sqs5H+IG1uY71RyUTFRj8vI3Lj7CrwoODLF4=" providerId="None" clId="Web-{B96E365B-40E9-475A-A7F7-30C75E1B4767}" dt="2025-08-22T16:20:20.812" v="0" actId="20577"/>
      <pc:docMkLst>
        <pc:docMk/>
      </pc:docMkLst>
      <pc:sldChg chg="modSp">
        <pc:chgData name="Allison Blackwell" userId="7Y4zoj1sqs5H+IG1uY71RyUTFRj8vI3Lj7CrwoODLF4=" providerId="None" clId="Web-{B96E365B-40E9-475A-A7F7-30C75E1B4767}" dt="2025-08-22T16:20:20.812" v="0" actId="20577"/>
        <pc:sldMkLst>
          <pc:docMk/>
          <pc:sldMk cId="0" sldId="297"/>
        </pc:sldMkLst>
        <pc:spChg chg="mod">
          <ac:chgData name="Allison Blackwell" userId="7Y4zoj1sqs5H+IG1uY71RyUTFRj8vI3Lj7CrwoODLF4=" providerId="None" clId="Web-{B96E365B-40E9-475A-A7F7-30C75E1B4767}" dt="2025-08-22T16:20:20.812" v="0" actId="20577"/>
          <ac:spMkLst>
            <pc:docMk/>
            <pc:sldMk cId="0" sldId="297"/>
            <ac:spMk id="3" creationId="{00000000-0000-0000-0000-000000000000}"/>
          </ac:spMkLst>
        </pc:spChg>
      </pc:sldChg>
    </pc:docChg>
  </pc:docChgLst>
  <pc:docChgLst>
    <pc:chgData name="Allison Blackwell" userId="7Y4zoj1sqs5H+IG1uY71RyUTFRj8vI3Lj7CrwoODLF4=" providerId="None" clId="Web-{346CABF0-2DDE-4A89-89AF-B1D09C80C002}"/>
    <pc:docChg chg="modSld">
      <pc:chgData name="Allison Blackwell" userId="7Y4zoj1sqs5H+IG1uY71RyUTFRj8vI3Lj7CrwoODLF4=" providerId="None" clId="Web-{346CABF0-2DDE-4A89-89AF-B1D09C80C002}" dt="2025-09-17T14:04:49.238" v="33" actId="20577"/>
      <pc:docMkLst>
        <pc:docMk/>
      </pc:docMkLst>
      <pc:sldChg chg="modSp">
        <pc:chgData name="Allison Blackwell" userId="7Y4zoj1sqs5H+IG1uY71RyUTFRj8vI3Lj7CrwoODLF4=" providerId="None" clId="Web-{346CABF0-2DDE-4A89-89AF-B1D09C80C002}" dt="2025-09-17T13:58:32.570" v="0" actId="1076"/>
        <pc:sldMkLst>
          <pc:docMk/>
          <pc:sldMk cId="0" sldId="385"/>
        </pc:sldMkLst>
        <pc:spChg chg="mod">
          <ac:chgData name="Allison Blackwell" userId="7Y4zoj1sqs5H+IG1uY71RyUTFRj8vI3Lj7CrwoODLF4=" providerId="None" clId="Web-{346CABF0-2DDE-4A89-89AF-B1D09C80C002}" dt="2025-09-17T13:58:32.570" v="0" actId="1076"/>
          <ac:spMkLst>
            <pc:docMk/>
            <pc:sldMk cId="0" sldId="385"/>
            <ac:spMk id="2" creationId="{00000000-0000-0000-0000-000000000000}"/>
          </ac:spMkLst>
        </pc:spChg>
      </pc:sldChg>
      <pc:sldChg chg="modSp">
        <pc:chgData name="Allison Blackwell" userId="7Y4zoj1sqs5H+IG1uY71RyUTFRj8vI3Lj7CrwoODLF4=" providerId="None" clId="Web-{346CABF0-2DDE-4A89-89AF-B1D09C80C002}" dt="2025-09-17T13:59:16.010" v="2" actId="20577"/>
        <pc:sldMkLst>
          <pc:docMk/>
          <pc:sldMk cId="0" sldId="387"/>
        </pc:sldMkLst>
        <pc:spChg chg="mod">
          <ac:chgData name="Allison Blackwell" userId="7Y4zoj1sqs5H+IG1uY71RyUTFRj8vI3Lj7CrwoODLF4=" providerId="None" clId="Web-{346CABF0-2DDE-4A89-89AF-B1D09C80C002}" dt="2025-09-17T13:59:16.010" v="2" actId="20577"/>
          <ac:spMkLst>
            <pc:docMk/>
            <pc:sldMk cId="0" sldId="387"/>
            <ac:spMk id="2" creationId="{00000000-0000-0000-0000-000000000000}"/>
          </ac:spMkLst>
        </pc:spChg>
      </pc:sldChg>
      <pc:sldChg chg="modSp">
        <pc:chgData name="Allison Blackwell" userId="7Y4zoj1sqs5H+IG1uY71RyUTFRj8vI3Lj7CrwoODLF4=" providerId="None" clId="Web-{346CABF0-2DDE-4A89-89AF-B1D09C80C002}" dt="2025-09-17T14:00:54.185" v="10" actId="14100"/>
        <pc:sldMkLst>
          <pc:docMk/>
          <pc:sldMk cId="0" sldId="391"/>
        </pc:sldMkLst>
        <pc:spChg chg="mod">
          <ac:chgData name="Allison Blackwell" userId="7Y4zoj1sqs5H+IG1uY71RyUTFRj8vI3Lj7CrwoODLF4=" providerId="None" clId="Web-{346CABF0-2DDE-4A89-89AF-B1D09C80C002}" dt="2025-09-17T14:00:54.185" v="10" actId="14100"/>
          <ac:spMkLst>
            <pc:docMk/>
            <pc:sldMk cId="0" sldId="391"/>
            <ac:spMk id="2" creationId="{00000000-0000-0000-0000-000000000000}"/>
          </ac:spMkLst>
        </pc:spChg>
      </pc:sldChg>
      <pc:sldChg chg="modSp">
        <pc:chgData name="Allison Blackwell" userId="7Y4zoj1sqs5H+IG1uY71RyUTFRj8vI3Lj7CrwoODLF4=" providerId="None" clId="Web-{346CABF0-2DDE-4A89-89AF-B1D09C80C002}" dt="2025-09-17T14:02:31.797" v="23" actId="1076"/>
        <pc:sldMkLst>
          <pc:docMk/>
          <pc:sldMk cId="0" sldId="399"/>
        </pc:sldMkLst>
        <pc:spChg chg="mod">
          <ac:chgData name="Allison Blackwell" userId="7Y4zoj1sqs5H+IG1uY71RyUTFRj8vI3Lj7CrwoODLF4=" providerId="None" clId="Web-{346CABF0-2DDE-4A89-89AF-B1D09C80C002}" dt="2025-09-17T14:02:31.797" v="23" actId="1076"/>
          <ac:spMkLst>
            <pc:docMk/>
            <pc:sldMk cId="0" sldId="399"/>
            <ac:spMk id="2" creationId="{00000000-0000-0000-0000-000000000000}"/>
          </ac:spMkLst>
        </pc:spChg>
      </pc:sldChg>
      <pc:sldChg chg="modSp">
        <pc:chgData name="Allison Blackwell" userId="7Y4zoj1sqs5H+IG1uY71RyUTFRj8vI3Lj7CrwoODLF4=" providerId="None" clId="Web-{346CABF0-2DDE-4A89-89AF-B1D09C80C002}" dt="2025-09-17T14:03:06.611" v="26" actId="20577"/>
        <pc:sldMkLst>
          <pc:docMk/>
          <pc:sldMk cId="0" sldId="401"/>
        </pc:sldMkLst>
        <pc:spChg chg="mod">
          <ac:chgData name="Allison Blackwell" userId="7Y4zoj1sqs5H+IG1uY71RyUTFRj8vI3Lj7CrwoODLF4=" providerId="None" clId="Web-{346CABF0-2DDE-4A89-89AF-B1D09C80C002}" dt="2025-09-17T14:03:06.611" v="26" actId="20577"/>
          <ac:spMkLst>
            <pc:docMk/>
            <pc:sldMk cId="0" sldId="401"/>
            <ac:spMk id="2" creationId="{00000000-0000-0000-0000-000000000000}"/>
          </ac:spMkLst>
        </pc:spChg>
      </pc:sldChg>
      <pc:sldChg chg="modSp">
        <pc:chgData name="Allison Blackwell" userId="7Y4zoj1sqs5H+IG1uY71RyUTFRj8vI3Lj7CrwoODLF4=" providerId="None" clId="Web-{346CABF0-2DDE-4A89-89AF-B1D09C80C002}" dt="2025-09-17T14:03:47.752" v="28" actId="20577"/>
        <pc:sldMkLst>
          <pc:docMk/>
          <pc:sldMk cId="0" sldId="403"/>
        </pc:sldMkLst>
        <pc:spChg chg="mod">
          <ac:chgData name="Allison Blackwell" userId="7Y4zoj1sqs5H+IG1uY71RyUTFRj8vI3Lj7CrwoODLF4=" providerId="None" clId="Web-{346CABF0-2DDE-4A89-89AF-B1D09C80C002}" dt="2025-09-17T14:03:47.752" v="28" actId="20577"/>
          <ac:spMkLst>
            <pc:docMk/>
            <pc:sldMk cId="0" sldId="403"/>
            <ac:spMk id="2" creationId="{00000000-0000-0000-0000-000000000000}"/>
          </ac:spMkLst>
        </pc:spChg>
      </pc:sldChg>
      <pc:sldChg chg="modSp">
        <pc:chgData name="Allison Blackwell" userId="7Y4zoj1sqs5H+IG1uY71RyUTFRj8vI3Lj7CrwoODLF4=" providerId="None" clId="Web-{346CABF0-2DDE-4A89-89AF-B1D09C80C002}" dt="2025-09-17T14:00:06.027" v="7" actId="20577"/>
        <pc:sldMkLst>
          <pc:docMk/>
          <pc:sldMk cId="2368290017" sldId="409"/>
        </pc:sldMkLst>
        <pc:spChg chg="mod">
          <ac:chgData name="Allison Blackwell" userId="7Y4zoj1sqs5H+IG1uY71RyUTFRj8vI3Lj7CrwoODLF4=" providerId="None" clId="Web-{346CABF0-2DDE-4A89-89AF-B1D09C80C002}" dt="2025-09-17T14:00:06.027" v="7" actId="20577"/>
          <ac:spMkLst>
            <pc:docMk/>
            <pc:sldMk cId="2368290017" sldId="409"/>
            <ac:spMk id="2" creationId="{00000000-0000-0000-0000-000000000000}"/>
          </ac:spMkLst>
        </pc:spChg>
      </pc:sldChg>
      <pc:sldChg chg="modSp">
        <pc:chgData name="Allison Blackwell" userId="7Y4zoj1sqs5H+IG1uY71RyUTFRj8vI3Lj7CrwoODLF4=" providerId="None" clId="Web-{346CABF0-2DDE-4A89-89AF-B1D09C80C002}" dt="2025-09-17T14:04:49.238" v="33" actId="20577"/>
        <pc:sldMkLst>
          <pc:docMk/>
          <pc:sldMk cId="2441712133" sldId="412"/>
        </pc:sldMkLst>
        <pc:spChg chg="mod">
          <ac:chgData name="Allison Blackwell" userId="7Y4zoj1sqs5H+IG1uY71RyUTFRj8vI3Lj7CrwoODLF4=" providerId="None" clId="Web-{346CABF0-2DDE-4A89-89AF-B1D09C80C002}" dt="2025-09-17T14:04:49.238" v="33" actId="20577"/>
          <ac:spMkLst>
            <pc:docMk/>
            <pc:sldMk cId="2441712133" sldId="412"/>
            <ac:spMk id="2" creationId="{00000000-0000-0000-0000-000000000000}"/>
          </ac:spMkLst>
        </pc:spChg>
      </pc:sldChg>
    </pc:docChg>
  </pc:docChgLst>
  <pc:docChgLst>
    <pc:chgData name="Lew, Charlotte Yuh" userId="39ec65eb-3e63-4f4d-bf54-c26d765b8edb" providerId="ADAL" clId="{8FA5CC91-6BC8-4BAA-9482-74F69F7B7D38}"/>
    <pc:docChg chg="modSld">
      <pc:chgData name="Lew, Charlotte Yuh" userId="39ec65eb-3e63-4f4d-bf54-c26d765b8edb" providerId="ADAL" clId="{8FA5CC91-6BC8-4BAA-9482-74F69F7B7D38}" dt="2023-12-06T15:45:47.792" v="0" actId="6549"/>
      <pc:docMkLst>
        <pc:docMk/>
      </pc:docMkLst>
      <pc:sldChg chg="modSp mod">
        <pc:chgData name="Lew, Charlotte Yuh" userId="39ec65eb-3e63-4f4d-bf54-c26d765b8edb" providerId="ADAL" clId="{8FA5CC91-6BC8-4BAA-9482-74F69F7B7D38}" dt="2023-12-06T15:45:47.792" v="0" actId="6549"/>
        <pc:sldMkLst>
          <pc:docMk/>
          <pc:sldMk cId="0" sldId="256"/>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9/17/2025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extLst>
      <p:ext uri="{BB962C8B-B14F-4D97-AF65-F5344CB8AC3E}">
        <p14:creationId xmlns:p14="http://schemas.microsoft.com/office/powerpoint/2010/main" val="36012861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8221417-9C38-480C-A012-705512C668E9}" type="slidenum">
              <a:rPr lang="en-US" smtClean="0"/>
              <a:pPr/>
              <a:t>7</a:t>
            </a:fld>
            <a:endParaRPr lang="en-US"/>
          </a:p>
        </p:txBody>
      </p:sp>
    </p:spTree>
    <p:extLst>
      <p:ext uri="{BB962C8B-B14F-4D97-AF65-F5344CB8AC3E}">
        <p14:creationId xmlns:p14="http://schemas.microsoft.com/office/powerpoint/2010/main" val="35761170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8221417-9C38-480C-A012-705512C668E9}" type="slidenum">
              <a:rPr lang="en-US" smtClean="0"/>
              <a:pPr/>
              <a:t>13</a:t>
            </a:fld>
            <a:endParaRPr lang="en-US"/>
          </a:p>
        </p:txBody>
      </p:sp>
    </p:spTree>
    <p:extLst>
      <p:ext uri="{BB962C8B-B14F-4D97-AF65-F5344CB8AC3E}">
        <p14:creationId xmlns:p14="http://schemas.microsoft.com/office/powerpoint/2010/main" val="5867585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9/17/2025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9/17/2025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9/17/2025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9/17/2025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9/17/2025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9/17/2025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9/17/2025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hyperlink" Target="http://www.johnaugustswanson.com"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05000" y="1143001"/>
            <a:ext cx="8458200" cy="1698625"/>
          </a:xfrm>
        </p:spPr>
        <p:txBody>
          <a:bodyPr>
            <a:noAutofit/>
          </a:bodyPr>
          <a:lstStyle/>
          <a:p>
            <a:r>
              <a:rPr lang="en-US" sz="8800"/>
              <a:t>Sunday </a:t>
            </a:r>
            <a:r>
              <a:rPr lang="en-US" sz="8800" dirty="0"/>
              <a:t>after Pentecost</a:t>
            </a:r>
          </a:p>
        </p:txBody>
      </p:sp>
      <p:sp>
        <p:nvSpPr>
          <p:cNvPr id="3" name="Subtitle 2"/>
          <p:cNvSpPr>
            <a:spLocks noGrp="1"/>
          </p:cNvSpPr>
          <p:nvPr>
            <p:ph type="subTitle" idx="1"/>
          </p:nvPr>
        </p:nvSpPr>
        <p:spPr>
          <a:xfrm>
            <a:off x="2819400" y="3667458"/>
            <a:ext cx="6400800" cy="838200"/>
          </a:xfrm>
        </p:spPr>
        <p:txBody>
          <a:bodyPr>
            <a:normAutofit lnSpcReduction="10000"/>
          </a:bodyPr>
          <a:lstStyle/>
          <a:p>
            <a:r>
              <a:rPr lang="en-US" sz="5400" i="1" dirty="0">
                <a:solidFill>
                  <a:schemeClr val="tx1"/>
                </a:solidFill>
              </a:rPr>
              <a:t>Year A</a:t>
            </a:r>
          </a:p>
        </p:txBody>
      </p:sp>
      <p:sp>
        <p:nvSpPr>
          <p:cNvPr id="4" name="Rectangle 3"/>
          <p:cNvSpPr/>
          <p:nvPr/>
        </p:nvSpPr>
        <p:spPr>
          <a:xfrm>
            <a:off x="8382000" y="3318570"/>
            <a:ext cx="3467100" cy="3539431"/>
          </a:xfrm>
          <a:prstGeom prst="rect">
            <a:avLst/>
          </a:prstGeom>
          <a:solidFill>
            <a:srgbClr val="01152D">
              <a:alpha val="40000"/>
            </a:srgbClr>
          </a:solidFill>
        </p:spPr>
        <p:txBody>
          <a:bodyPr wrap="square">
            <a:spAutoFit/>
          </a:bodyPr>
          <a:lstStyle/>
          <a:p>
            <a:pPr algn="ctr"/>
            <a:r>
              <a:rPr lang="en-US" sz="2800" dirty="0"/>
              <a:t>Genesis 6:9-22; 7:24 8:14-19  and Psalm 46 or Deuteronomy 11:18-21 and Psalm 31:1-5, 19-24 </a:t>
            </a:r>
          </a:p>
          <a:p>
            <a:pPr algn="ctr"/>
            <a:r>
              <a:rPr lang="en-US" sz="2800" dirty="0"/>
              <a:t>Romans 1:16-17; 3:22b-28, (29-31</a:t>
            </a:r>
            <a:r>
              <a:rPr lang="en-US" sz="2800"/>
              <a:t>) Matthew 7:21-29</a:t>
            </a:r>
            <a:endParaRPr lang="en-US" sz="2800" dirty="0"/>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19400" y="2133600"/>
            <a:ext cx="7086600" cy="2308324"/>
          </a:xfrm>
          <a:prstGeom prst="rect">
            <a:avLst/>
          </a:prstGeom>
        </p:spPr>
        <p:txBody>
          <a:bodyPr wrap="square" lIns="91440" tIns="45720" rIns="91440" bIns="45720" anchor="t">
            <a:spAutoFit/>
          </a:bodyPr>
          <a:lstStyle/>
          <a:p>
            <a:r>
              <a:rPr lang="en-US" sz="3600" dirty="0"/>
              <a:t>For in it the righteousness of God is revealed through faith for faith, as it is written, “The one who is righteous will live by faith.”</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Romans 1:17</a:t>
            </a:r>
          </a:p>
        </p:txBody>
      </p:sp>
    </p:spTree>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666F1DB-AB73-8736-D465-F2E69D96E49D}"/>
              </a:ext>
            </a:extLst>
          </p:cNvPr>
          <p:cNvPicPr>
            <a:picLocks noChangeAspect="1"/>
          </p:cNvPicPr>
          <p:nvPr/>
        </p:nvPicPr>
        <p:blipFill>
          <a:blip r:embed="rId2"/>
          <a:stretch>
            <a:fillRect/>
          </a:stretch>
        </p:blipFill>
        <p:spPr>
          <a:xfrm>
            <a:off x="3599147" y="425734"/>
            <a:ext cx="5011453" cy="5746466"/>
          </a:xfrm>
          <a:prstGeom prst="rect">
            <a:avLst/>
          </a:prstGeom>
        </p:spPr>
      </p:pic>
      <p:sp>
        <p:nvSpPr>
          <p:cNvPr id="6" name="TextBox 5">
            <a:extLst>
              <a:ext uri="{FF2B5EF4-FFF2-40B4-BE49-F238E27FC236}">
                <a16:creationId xmlns:a16="http://schemas.microsoft.com/office/drawing/2014/main" id="{EB2F1479-4713-3362-F087-DC63DBA7A9DE}"/>
              </a:ext>
            </a:extLst>
          </p:cNvPr>
          <p:cNvSpPr txBox="1"/>
          <p:nvPr/>
        </p:nvSpPr>
        <p:spPr>
          <a:xfrm>
            <a:off x="3505200" y="6400800"/>
            <a:ext cx="5011453" cy="338554"/>
          </a:xfrm>
          <a:prstGeom prst="rect">
            <a:avLst/>
          </a:prstGeom>
          <a:noFill/>
        </p:spPr>
        <p:txBody>
          <a:bodyPr wrap="square" rtlCol="0">
            <a:spAutoFit/>
          </a:bodyPr>
          <a:lstStyle/>
          <a:p>
            <a:pPr algn="ctr"/>
            <a:r>
              <a:rPr lang="en-US" sz="1600" dirty="0"/>
              <a:t>Doubting Thomas  --  Zoltan </a:t>
            </a:r>
            <a:r>
              <a:rPr lang="en-US" sz="1600" dirty="0" err="1"/>
              <a:t>Joo</a:t>
            </a:r>
            <a:endParaRPr lang="en-US" sz="1600" dirty="0"/>
          </a:p>
        </p:txBody>
      </p:sp>
    </p:spTree>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52725" y="1628775"/>
            <a:ext cx="6686550" cy="2862322"/>
          </a:xfrm>
          <a:prstGeom prst="rect">
            <a:avLst/>
          </a:prstGeom>
        </p:spPr>
        <p:txBody>
          <a:bodyPr wrap="square" lIns="91440" tIns="45720" rIns="91440" bIns="45720" anchor="t">
            <a:spAutoFit/>
          </a:bodyPr>
          <a:lstStyle/>
          <a:p>
            <a:r>
              <a:rPr lang="en-US" sz="3600" dirty="0"/>
              <a:t>“Not everyone who says to me, </a:t>
            </a:r>
            <a:r>
              <a:rPr lang="en-US" sz="3600"/>
              <a:t>‘Lord</a:t>
            </a:r>
            <a:r>
              <a:rPr lang="en-US" sz="3600" dirty="0"/>
              <a:t>, Lord,’ will enter the kingdom of heaven, but only the one who does the will of my Father in heaven."</a:t>
            </a:r>
            <a:endParaRPr lang="en-US" sz="3600" dirty="0">
              <a:cs typeface="Arial" pitchFamily="34" charset="0"/>
            </a:endParaRPr>
          </a:p>
        </p:txBody>
      </p:sp>
      <p:sp>
        <p:nvSpPr>
          <p:cNvPr id="5" name="TextBox 4"/>
          <p:cNvSpPr txBox="1"/>
          <p:nvPr/>
        </p:nvSpPr>
        <p:spPr>
          <a:xfrm>
            <a:off x="5562600" y="4495801"/>
            <a:ext cx="3352800" cy="461665"/>
          </a:xfrm>
          <a:prstGeom prst="rect">
            <a:avLst/>
          </a:prstGeom>
          <a:noFill/>
        </p:spPr>
        <p:txBody>
          <a:bodyPr wrap="square" rtlCol="0">
            <a:spAutoFit/>
          </a:bodyPr>
          <a:lstStyle/>
          <a:p>
            <a:pPr algn="ctr"/>
            <a:r>
              <a:rPr lang="en-US" sz="2400" dirty="0">
                <a:solidFill>
                  <a:schemeClr val="tx1">
                    <a:lumMod val="95000"/>
                  </a:schemeClr>
                </a:solidFill>
              </a:rPr>
              <a:t>Matthew 7:21</a:t>
            </a:r>
          </a:p>
        </p:txBody>
      </p:sp>
    </p:spTree>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400800"/>
            <a:ext cx="8763000" cy="338554"/>
          </a:xfrm>
          <a:prstGeom prst="rect">
            <a:avLst/>
          </a:prstGeom>
          <a:noFill/>
        </p:spPr>
        <p:txBody>
          <a:bodyPr wrap="square" rtlCol="0">
            <a:spAutoFit/>
          </a:bodyPr>
          <a:lstStyle/>
          <a:p>
            <a:pPr algn="ctr"/>
            <a:r>
              <a:rPr lang="en-US" sz="1600" dirty="0">
                <a:solidFill>
                  <a:schemeClr val="tx1">
                    <a:lumMod val="95000"/>
                  </a:schemeClr>
                </a:solidFill>
              </a:rPr>
              <a:t>Sermon on the Mount, Laura James, New York</a:t>
            </a:r>
            <a:endParaRPr lang="en-US" dirty="0">
              <a:solidFill>
                <a:schemeClr val="tx1">
                  <a:lumMod val="95000"/>
                </a:schemeClr>
              </a:solidFill>
            </a:endParaRPr>
          </a:p>
        </p:txBody>
      </p:sp>
      <p:pic>
        <p:nvPicPr>
          <p:cNvPr id="5" name="Picture 4">
            <a:extLst>
              <a:ext uri="{FF2B5EF4-FFF2-40B4-BE49-F238E27FC236}">
                <a16:creationId xmlns:a16="http://schemas.microsoft.com/office/drawing/2014/main" id="{1AE0146D-E754-4176-8F98-6F1EF97C9E1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323647" y="0"/>
            <a:ext cx="5439353" cy="6166866"/>
          </a:xfrm>
          <a:prstGeom prst="rect">
            <a:avLst/>
          </a:prstGeom>
        </p:spPr>
      </p:pic>
    </p:spTree>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2286000"/>
            <a:ext cx="6934200" cy="2308324"/>
          </a:xfrm>
          <a:prstGeom prst="rect">
            <a:avLst/>
          </a:prstGeom>
        </p:spPr>
        <p:txBody>
          <a:bodyPr wrap="square" lIns="91440" tIns="45720" rIns="91440" bIns="45720" anchor="t">
            <a:spAutoFit/>
          </a:bodyPr>
          <a:lstStyle/>
          <a:p>
            <a:r>
              <a:rPr lang="en-US" sz="3600" dirty="0"/>
              <a:t>“Everyone, then, who hears these words of mine and acts on them will be like a wise man who built his house on rock.”</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Matthew 7:24</a:t>
            </a:r>
          </a:p>
        </p:txBody>
      </p:sp>
    </p:spTree>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34661" y="6347976"/>
            <a:ext cx="8763000" cy="338554"/>
          </a:xfrm>
          <a:prstGeom prst="rect">
            <a:avLst/>
          </a:prstGeom>
          <a:noFill/>
        </p:spPr>
        <p:txBody>
          <a:bodyPr wrap="square" rtlCol="0">
            <a:spAutoFit/>
          </a:bodyPr>
          <a:lstStyle/>
          <a:p>
            <a:pPr algn="ctr"/>
            <a:r>
              <a:rPr lang="en-US" sz="1600" dirty="0">
                <a:solidFill>
                  <a:schemeClr val="tx1">
                    <a:lumMod val="95000"/>
                  </a:schemeClr>
                </a:solidFill>
              </a:rPr>
              <a:t>A House Built on Rock (2), Peter Koenig, 2018</a:t>
            </a:r>
            <a:endParaRPr lang="en-US" dirty="0">
              <a:solidFill>
                <a:schemeClr val="tx1">
                  <a:lumMod val="95000"/>
                </a:schemeClr>
              </a:solidFill>
            </a:endParaRPr>
          </a:p>
        </p:txBody>
      </p:sp>
      <p:pic>
        <p:nvPicPr>
          <p:cNvPr id="3" name="Picture 2" descr="Koenig-house2h89dhbk.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52086" y="0"/>
            <a:ext cx="8687829" cy="6309536"/>
          </a:xfrm>
          <a:prstGeom prst="rect">
            <a:avLst/>
          </a:prstGeom>
        </p:spPr>
      </p:pic>
    </p:spTree>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19400" y="1752600"/>
            <a:ext cx="7086600" cy="2308324"/>
          </a:xfrm>
          <a:prstGeom prst="rect">
            <a:avLst/>
          </a:prstGeom>
        </p:spPr>
        <p:txBody>
          <a:bodyPr wrap="square" lIns="91440" tIns="45720" rIns="91440" bIns="45720" anchor="t">
            <a:spAutoFit/>
          </a:bodyPr>
          <a:lstStyle/>
          <a:p>
            <a:r>
              <a:rPr lang="en-US" sz="3600" dirty="0"/>
              <a:t>“The rain fell, the floods came, and the winds blew and beat on that house, but it did not fall because it had been founded on rock.”</a:t>
            </a:r>
          </a:p>
        </p:txBody>
      </p:sp>
      <p:sp>
        <p:nvSpPr>
          <p:cNvPr id="5" name="TextBox 4"/>
          <p:cNvSpPr txBox="1"/>
          <p:nvPr/>
        </p:nvSpPr>
        <p:spPr>
          <a:xfrm>
            <a:off x="5943600" y="4191001"/>
            <a:ext cx="3352800" cy="461665"/>
          </a:xfrm>
          <a:prstGeom prst="rect">
            <a:avLst/>
          </a:prstGeom>
          <a:noFill/>
        </p:spPr>
        <p:txBody>
          <a:bodyPr wrap="square" rtlCol="0">
            <a:spAutoFit/>
          </a:bodyPr>
          <a:lstStyle/>
          <a:p>
            <a:pPr algn="ctr"/>
            <a:r>
              <a:rPr lang="en-US" sz="2400" dirty="0">
                <a:solidFill>
                  <a:schemeClr val="tx1">
                    <a:lumMod val="95000"/>
                  </a:schemeClr>
                </a:solidFill>
              </a:rPr>
              <a:t>Matthew 7:25</a:t>
            </a:r>
          </a:p>
        </p:txBody>
      </p:sp>
    </p:spTree>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438400" y="5105400"/>
            <a:ext cx="2057400" cy="1354217"/>
          </a:xfrm>
          <a:prstGeom prst="rect">
            <a:avLst/>
          </a:prstGeom>
          <a:noFill/>
        </p:spPr>
        <p:txBody>
          <a:bodyPr wrap="square" rtlCol="0">
            <a:spAutoFit/>
          </a:bodyPr>
          <a:lstStyle/>
          <a:p>
            <a:pPr algn="ctr"/>
            <a:r>
              <a:rPr lang="en-US" sz="1600" dirty="0">
                <a:solidFill>
                  <a:schemeClr val="tx1">
                    <a:lumMod val="95000"/>
                  </a:schemeClr>
                </a:solidFill>
              </a:rPr>
              <a:t>The House on the Rock</a:t>
            </a:r>
          </a:p>
          <a:p>
            <a:pPr algn="ctr"/>
            <a:endParaRPr lang="en-US" sz="1600" dirty="0">
              <a:solidFill>
                <a:schemeClr val="tx1">
                  <a:lumMod val="95000"/>
                </a:schemeClr>
              </a:solidFill>
            </a:endParaRPr>
          </a:p>
          <a:p>
            <a:pPr algn="ctr"/>
            <a:r>
              <a:rPr lang="en-US" sz="1600" dirty="0">
                <a:solidFill>
                  <a:schemeClr val="tx1">
                    <a:lumMod val="95000"/>
                  </a:schemeClr>
                </a:solidFill>
              </a:rPr>
              <a:t>Rijksmuseum</a:t>
            </a:r>
          </a:p>
          <a:p>
            <a:pPr algn="ctr"/>
            <a:r>
              <a:rPr lang="en-US" sz="1600" dirty="0">
                <a:solidFill>
                  <a:schemeClr val="tx1">
                    <a:lumMod val="95000"/>
                  </a:schemeClr>
                </a:solidFill>
              </a:rPr>
              <a:t>1720</a:t>
            </a:r>
            <a:endParaRPr lang="en-US" dirty="0">
              <a:solidFill>
                <a:schemeClr val="tx1">
                  <a:lumMod val="95000"/>
                </a:schemeClr>
              </a:solidFill>
            </a:endParaRPr>
          </a:p>
        </p:txBody>
      </p:sp>
      <p:pic>
        <p:nvPicPr>
          <p:cNvPr id="2" name="Picture 1" descr="houserock49gm1d0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15950" y="0"/>
            <a:ext cx="3860943" cy="6858000"/>
          </a:xfrm>
          <a:prstGeom prst="rect">
            <a:avLst/>
          </a:prstGeom>
        </p:spPr>
      </p:pic>
    </p:spTree>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1981200"/>
            <a:ext cx="6705600" cy="2308324"/>
          </a:xfrm>
          <a:prstGeom prst="rect">
            <a:avLst/>
          </a:prstGeom>
        </p:spPr>
        <p:txBody>
          <a:bodyPr wrap="square">
            <a:spAutoFit/>
          </a:bodyPr>
          <a:lstStyle/>
          <a:p>
            <a:r>
              <a:rPr lang="en-US" sz="3600" dirty="0"/>
              <a:t>“And everyone who hears these words of mine and does not act on them will be like a foolish man who built his house on sand.”</a:t>
            </a:r>
          </a:p>
        </p:txBody>
      </p:sp>
      <p:sp>
        <p:nvSpPr>
          <p:cNvPr id="5" name="TextBox 4"/>
          <p:cNvSpPr txBox="1"/>
          <p:nvPr/>
        </p:nvSpPr>
        <p:spPr>
          <a:xfrm>
            <a:off x="5943600" y="4343401"/>
            <a:ext cx="3352800" cy="461665"/>
          </a:xfrm>
          <a:prstGeom prst="rect">
            <a:avLst/>
          </a:prstGeom>
          <a:noFill/>
        </p:spPr>
        <p:txBody>
          <a:bodyPr wrap="square" rtlCol="0">
            <a:spAutoFit/>
          </a:bodyPr>
          <a:lstStyle/>
          <a:p>
            <a:pPr algn="ctr"/>
            <a:r>
              <a:rPr lang="en-US" sz="2400" dirty="0">
                <a:solidFill>
                  <a:schemeClr val="tx1">
                    <a:lumMod val="95000"/>
                  </a:schemeClr>
                </a:solidFill>
              </a:rPr>
              <a:t>Matthew 7:26</a:t>
            </a:r>
          </a:p>
        </p:txBody>
      </p:sp>
    </p:spTree>
    <p:extLst>
      <p:ext uri="{BB962C8B-B14F-4D97-AF65-F5344CB8AC3E}">
        <p14:creationId xmlns:p14="http://schemas.microsoft.com/office/powerpoint/2010/main" val="1844325615"/>
      </p:ext>
    </p:extLst>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09800" y="5181600"/>
            <a:ext cx="2057400" cy="1077218"/>
          </a:xfrm>
          <a:prstGeom prst="rect">
            <a:avLst/>
          </a:prstGeom>
          <a:noFill/>
        </p:spPr>
        <p:txBody>
          <a:bodyPr wrap="square" rtlCol="0">
            <a:spAutoFit/>
          </a:bodyPr>
          <a:lstStyle/>
          <a:p>
            <a:pPr algn="ctr"/>
            <a:r>
              <a:rPr lang="en-US" sz="1600" dirty="0">
                <a:solidFill>
                  <a:schemeClr val="tx1">
                    <a:lumMod val="95000"/>
                  </a:schemeClr>
                </a:solidFill>
              </a:rPr>
              <a:t>A House Built on Rock</a:t>
            </a:r>
          </a:p>
          <a:p>
            <a:pPr algn="ctr"/>
            <a:endParaRPr lang="en-US" sz="1600" dirty="0">
              <a:solidFill>
                <a:schemeClr val="tx1">
                  <a:lumMod val="95000"/>
                </a:schemeClr>
              </a:solidFill>
            </a:endParaRPr>
          </a:p>
          <a:p>
            <a:pPr algn="ctr"/>
            <a:r>
              <a:rPr lang="en-US" sz="1600" dirty="0">
                <a:solidFill>
                  <a:schemeClr val="tx1">
                    <a:lumMod val="95000"/>
                  </a:schemeClr>
                </a:solidFill>
              </a:rPr>
              <a:t>Peter Koenig,</a:t>
            </a:r>
          </a:p>
          <a:p>
            <a:pPr algn="ctr"/>
            <a:r>
              <a:rPr lang="en-US" sz="1600" dirty="0">
                <a:solidFill>
                  <a:schemeClr val="tx1">
                    <a:lumMod val="95000"/>
                  </a:schemeClr>
                </a:solidFill>
              </a:rPr>
              <a:t>2018</a:t>
            </a:r>
          </a:p>
        </p:txBody>
      </p:sp>
      <p:pic>
        <p:nvPicPr>
          <p:cNvPr id="3" name="Picture 2" descr="Koenig-house23jhd8m.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30324" y="0"/>
            <a:ext cx="3902134" cy="6858000"/>
          </a:xfrm>
          <a:prstGeom prst="rect">
            <a:avLst/>
          </a:prstGeom>
        </p:spPr>
      </p:pic>
    </p:spTree>
    <p:extLst>
      <p:ext uri="{BB962C8B-B14F-4D97-AF65-F5344CB8AC3E}">
        <p14:creationId xmlns:p14="http://schemas.microsoft.com/office/powerpoint/2010/main" val="3836252076"/>
      </p:ext>
    </p:extLst>
  </p:cSld>
  <p:clrMapOvr>
    <a:masterClrMapping/>
  </p:clrMapOvr>
  <p:transition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524000"/>
            <a:ext cx="7467600" cy="2862322"/>
          </a:xfrm>
          <a:prstGeom prst="rect">
            <a:avLst/>
          </a:prstGeom>
        </p:spPr>
        <p:txBody>
          <a:bodyPr wrap="square">
            <a:spAutoFit/>
          </a:bodyPr>
          <a:lstStyle/>
          <a:p>
            <a:r>
              <a:rPr lang="en-US" sz="3600" dirty="0"/>
              <a:t>For my part, I am going to bring a flood of waters on the earth, to destroy from under heaven all flesh in which is the breath of life; everything that is on the earth shall die. </a:t>
            </a:r>
            <a:endParaRPr lang="en-US" sz="3600" dirty="0">
              <a:cs typeface="Arial" pitchFamily="34" charset="0"/>
            </a:endParaRPr>
          </a:p>
        </p:txBody>
      </p:sp>
      <p:sp>
        <p:nvSpPr>
          <p:cNvPr id="4" name="TextBox 3"/>
          <p:cNvSpPr txBox="1"/>
          <p:nvPr/>
        </p:nvSpPr>
        <p:spPr>
          <a:xfrm>
            <a:off x="5791200" y="4495801"/>
            <a:ext cx="3352800" cy="461665"/>
          </a:xfrm>
          <a:prstGeom prst="rect">
            <a:avLst/>
          </a:prstGeom>
          <a:noFill/>
        </p:spPr>
        <p:txBody>
          <a:bodyPr wrap="square" rtlCol="0">
            <a:spAutoFit/>
          </a:bodyPr>
          <a:lstStyle/>
          <a:p>
            <a:pPr algn="ctr"/>
            <a:r>
              <a:rPr lang="en-US" sz="2400" dirty="0">
                <a:solidFill>
                  <a:schemeClr val="tx1">
                    <a:lumMod val="95000"/>
                  </a:schemeClr>
                </a:solidFill>
              </a:rPr>
              <a:t>Genesis 6:17</a:t>
            </a:r>
          </a:p>
        </p:txBody>
      </p:sp>
    </p:spTree>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71800" y="2514600"/>
            <a:ext cx="6705600" cy="1754327"/>
          </a:xfrm>
          <a:prstGeom prst="rect">
            <a:avLst/>
          </a:prstGeom>
        </p:spPr>
        <p:txBody>
          <a:bodyPr wrap="square" lIns="91440" tIns="45720" rIns="91440" bIns="45720" anchor="t">
            <a:spAutoFit/>
          </a:bodyPr>
          <a:lstStyle/>
          <a:p>
            <a:r>
              <a:rPr lang="en-US" sz="3600" dirty="0"/>
              <a:t>Now when Jesus had finished </a:t>
            </a:r>
            <a:r>
              <a:rPr lang="en-US" sz="3600"/>
              <a:t>saying these words, the crowds </a:t>
            </a:r>
            <a:r>
              <a:rPr lang="en-US" sz="3600" dirty="0"/>
              <a:t>were astounded at his teaching...</a:t>
            </a:r>
          </a:p>
        </p:txBody>
      </p:sp>
      <p:sp>
        <p:nvSpPr>
          <p:cNvPr id="5" name="TextBox 4"/>
          <p:cNvSpPr txBox="1"/>
          <p:nvPr/>
        </p:nvSpPr>
        <p:spPr>
          <a:xfrm>
            <a:off x="5562600" y="4724401"/>
            <a:ext cx="3352800" cy="461665"/>
          </a:xfrm>
          <a:prstGeom prst="rect">
            <a:avLst/>
          </a:prstGeom>
          <a:noFill/>
        </p:spPr>
        <p:txBody>
          <a:bodyPr wrap="square" rtlCol="0">
            <a:spAutoFit/>
          </a:bodyPr>
          <a:lstStyle/>
          <a:p>
            <a:pPr algn="ctr"/>
            <a:r>
              <a:rPr lang="en-US" sz="2400" dirty="0">
                <a:solidFill>
                  <a:schemeClr val="tx1">
                    <a:lumMod val="95000"/>
                  </a:schemeClr>
                </a:solidFill>
              </a:rPr>
              <a:t>Matthew 7:28</a:t>
            </a:r>
          </a:p>
        </p:txBody>
      </p:sp>
    </p:spTree>
    <p:extLst>
      <p:ext uri="{BB962C8B-B14F-4D97-AF65-F5344CB8AC3E}">
        <p14:creationId xmlns:p14="http://schemas.microsoft.com/office/powerpoint/2010/main" val="2441712133"/>
      </p:ext>
    </p:extLst>
  </p:cSld>
  <p:clrMapOvr>
    <a:masterClrMapping/>
  </p:clrMapOvr>
  <p:transition advTm="8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14400" y="5029200"/>
            <a:ext cx="2133600" cy="1169551"/>
          </a:xfrm>
          <a:prstGeom prst="rect">
            <a:avLst/>
          </a:prstGeom>
          <a:noFill/>
        </p:spPr>
        <p:txBody>
          <a:bodyPr wrap="square" rtlCol="0">
            <a:spAutoFit/>
          </a:bodyPr>
          <a:lstStyle/>
          <a:p>
            <a:pPr algn="ctr"/>
            <a:r>
              <a:rPr lang="en-US" sz="1400" dirty="0">
                <a:solidFill>
                  <a:schemeClr val="tx1">
                    <a:lumMod val="95000"/>
                  </a:schemeClr>
                </a:solidFill>
              </a:rPr>
              <a:t>Jesus Teaching the Disciples</a:t>
            </a:r>
          </a:p>
          <a:p>
            <a:pPr algn="ctr"/>
            <a:endParaRPr lang="en-US" sz="1400" dirty="0">
              <a:solidFill>
                <a:schemeClr val="tx1">
                  <a:lumMod val="95000"/>
                </a:schemeClr>
              </a:solidFill>
            </a:endParaRPr>
          </a:p>
          <a:p>
            <a:pPr algn="ctr"/>
            <a:r>
              <a:rPr lang="en-US" sz="1400" dirty="0" err="1">
                <a:solidFill>
                  <a:schemeClr val="tx1">
                    <a:lumMod val="95000"/>
                  </a:schemeClr>
                </a:solidFill>
              </a:rPr>
              <a:t>Cathédrale</a:t>
            </a:r>
            <a:r>
              <a:rPr lang="en-US" sz="1400" dirty="0">
                <a:solidFill>
                  <a:schemeClr val="tx1">
                    <a:lumMod val="95000"/>
                  </a:schemeClr>
                </a:solidFill>
              </a:rPr>
              <a:t> </a:t>
            </a:r>
            <a:r>
              <a:rPr lang="en-US" sz="1400" dirty="0" err="1">
                <a:solidFill>
                  <a:schemeClr val="tx1">
                    <a:lumMod val="95000"/>
                  </a:schemeClr>
                </a:solidFill>
              </a:rPr>
              <a:t>d’Amiens</a:t>
            </a:r>
            <a:endParaRPr lang="en-US" sz="1400" dirty="0">
              <a:solidFill>
                <a:schemeClr val="tx1">
                  <a:lumMod val="95000"/>
                </a:schemeClr>
              </a:solidFill>
            </a:endParaRPr>
          </a:p>
          <a:p>
            <a:pPr algn="ctr"/>
            <a:r>
              <a:rPr lang="en-US" sz="1400" dirty="0">
                <a:solidFill>
                  <a:schemeClr val="tx1">
                    <a:lumMod val="95000"/>
                  </a:schemeClr>
                </a:solidFill>
              </a:rPr>
              <a:t>1508-1519</a:t>
            </a:r>
          </a:p>
        </p:txBody>
      </p:sp>
      <p:pic>
        <p:nvPicPr>
          <p:cNvPr id="2" name="Picture 1" descr="Amiens06.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38600" y="0"/>
            <a:ext cx="7536264" cy="6858000"/>
          </a:xfrm>
          <a:prstGeom prst="rect">
            <a:avLst/>
          </a:prstGeom>
        </p:spPr>
      </p:pic>
    </p:spTree>
    <p:extLst>
      <p:ext uri="{BB962C8B-B14F-4D97-AF65-F5344CB8AC3E}">
        <p14:creationId xmlns:p14="http://schemas.microsoft.com/office/powerpoint/2010/main" val="486334749"/>
      </p:ext>
    </p:extLst>
  </p:cSld>
  <p:clrMapOvr>
    <a:masterClrMapping/>
  </p:clrMapOvr>
  <p:transition advTm="8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76400" y="609600"/>
            <a:ext cx="8991600" cy="6248400"/>
          </a:xfrm>
          <a:ln>
            <a:noFill/>
          </a:ln>
        </p:spPr>
        <p:txBody>
          <a:bodyPr vert="horz" lIns="91440" tIns="45720" rIns="91440" bIns="45720" rtlCol="0" anchor="t">
            <a:noAutofit/>
          </a:bodyPr>
          <a:lstStyle/>
          <a:p>
            <a:pPr>
              <a:buNone/>
            </a:pPr>
            <a:r>
              <a:rPr lang="en-US" sz="1400"/>
              <a:t>New Revised Standard Version Updated Edition Bible, copyright 2022, Division of Christian Education of the National Council of the Churches of Christ in the United States of America. Used by permission. All rights reserved.</a:t>
            </a:r>
            <a:endParaRPr lang="en-US"/>
          </a:p>
          <a:p>
            <a:pPr>
              <a:buNone/>
            </a:pPr>
            <a:endParaRPr lang="en-US" sz="1600" dirty="0">
              <a:hlinkClick r:id="rId2"/>
            </a:endParaRPr>
          </a:p>
          <a:p>
            <a:pPr>
              <a:buNone/>
            </a:pPr>
            <a:r>
              <a:rPr lang="en-US" sz="1600" dirty="0"/>
              <a:t>www.johnaugustswanson.com</a:t>
            </a:r>
          </a:p>
          <a:p>
            <a:pPr>
              <a:buNone/>
            </a:pPr>
            <a:r>
              <a:rPr lang="en-US" sz="1400" dirty="0"/>
              <a:t>https://</a:t>
            </a:r>
            <a:r>
              <a:rPr lang="en-US" sz="1400" dirty="0" err="1"/>
              <a:t>commons.wikimedia.org</a:t>
            </a:r>
            <a:r>
              <a:rPr lang="en-US" sz="1400" dirty="0"/>
              <a:t>/wiki/File:Noah’s_Ark_-_</a:t>
            </a:r>
            <a:r>
              <a:rPr lang="en-US" sz="1400" dirty="0" err="1"/>
              <a:t>Google_Art_Project.jpg</a:t>
            </a:r>
            <a:endParaRPr lang="en-US" sz="1400" dirty="0"/>
          </a:p>
          <a:p>
            <a:pPr>
              <a:buNone/>
            </a:pPr>
            <a:r>
              <a:rPr lang="en-US" sz="1400" dirty="0"/>
              <a:t>https://</a:t>
            </a:r>
            <a:r>
              <a:rPr lang="en-US" sz="1400" dirty="0" err="1"/>
              <a:t>commons.wikimedia.org</a:t>
            </a:r>
            <a:r>
              <a:rPr lang="en-US" sz="1400" dirty="0"/>
              <a:t>/wiki/File:Noah%27s_Ark_on_Mount_Ararat_by_Simon_de_Myle.jpg</a:t>
            </a:r>
          </a:p>
          <a:p>
            <a:pPr>
              <a:buNone/>
            </a:pPr>
            <a:r>
              <a:rPr lang="en-US" sz="1400" dirty="0"/>
              <a:t>https://</a:t>
            </a:r>
            <a:r>
              <a:rPr lang="en-US" sz="1400" dirty="0" err="1"/>
              <a:t>commons.wikimedia.org</a:t>
            </a:r>
            <a:r>
              <a:rPr lang="en-US" sz="1400" dirty="0"/>
              <a:t>/wiki/</a:t>
            </a:r>
            <a:r>
              <a:rPr lang="en-US" sz="1400" dirty="0" err="1"/>
              <a:t>File:Waubay_NWR_Sunset</a:t>
            </a:r>
            <a:r>
              <a:rPr lang="en-US" sz="1400" dirty="0"/>
              <a:t>_(9737733990).jpg</a:t>
            </a:r>
          </a:p>
          <a:p>
            <a:pPr>
              <a:buNone/>
            </a:pPr>
            <a:r>
              <a:rPr lang="en-US" sz="1400" dirty="0"/>
              <a:t>https://commons.wikimedia.org/wiki/File:Hitetlen_Tam%C3%A1s.jpg</a:t>
            </a:r>
          </a:p>
          <a:p>
            <a:pPr>
              <a:buNone/>
            </a:pPr>
            <a:r>
              <a:rPr lang="en-US" sz="1400" dirty="0"/>
              <a:t>https://www.flickr.com/photos/jsprig/6859476674</a:t>
            </a:r>
          </a:p>
          <a:p>
            <a:pPr>
              <a:buNone/>
            </a:pPr>
            <a:r>
              <a:rPr lang="en-US" sz="1400" dirty="0"/>
              <a:t>https://</a:t>
            </a:r>
            <a:r>
              <a:rPr lang="en-US" sz="1400" dirty="0" err="1"/>
              <a:t>www.laurajamesart.com</a:t>
            </a:r>
            <a:r>
              <a:rPr lang="en-US" sz="1400" dirty="0"/>
              <a:t>/collections/religious/</a:t>
            </a:r>
          </a:p>
          <a:p>
            <a:pPr>
              <a:buNone/>
            </a:pPr>
            <a:r>
              <a:rPr lang="en-US" sz="1400" dirty="0"/>
              <a:t>https://</a:t>
            </a:r>
            <a:r>
              <a:rPr lang="en-US" sz="1400" dirty="0" err="1"/>
              <a:t>www.pwkoenig.co.uk</a:t>
            </a:r>
            <a:r>
              <a:rPr lang="en-US" sz="1400" dirty="0"/>
              <a:t>/</a:t>
            </a:r>
          </a:p>
          <a:p>
            <a:pPr>
              <a:buNone/>
            </a:pPr>
            <a:r>
              <a:rPr lang="en-US" sz="1400" dirty="0"/>
              <a:t>https://</a:t>
            </a:r>
            <a:r>
              <a:rPr lang="en-US" sz="1400" dirty="0" err="1"/>
              <a:t>commons.wikimedia.org</a:t>
            </a:r>
            <a:r>
              <a:rPr lang="en-US" sz="1400" dirty="0"/>
              <a:t>/wiki/File:Het_huis_op_de_rots_%27t_Huijs_op_een_Steenrots_Vierentwintig_sc%C3%A8nes_uit_het_Nieuwe_Testament_(</a:t>
            </a:r>
            <a:r>
              <a:rPr lang="en-US" sz="1400" dirty="0" err="1"/>
              <a:t>serietitel</a:t>
            </a:r>
            <a:r>
              <a:rPr lang="en-US" sz="1400" dirty="0"/>
              <a:t>),_RP-P-1896-A-19368-159.jpg</a:t>
            </a:r>
          </a:p>
          <a:p>
            <a:pPr>
              <a:buNone/>
            </a:pPr>
            <a:r>
              <a:rPr lang="en-US" sz="1400" dirty="0"/>
              <a:t>https://</a:t>
            </a:r>
            <a:r>
              <a:rPr lang="en-US" sz="1400" dirty="0" err="1"/>
              <a:t>www.pwkoenig.co.uk</a:t>
            </a:r>
            <a:r>
              <a:rPr lang="en-US" sz="1400" dirty="0"/>
              <a:t>/</a:t>
            </a:r>
          </a:p>
          <a:p>
            <a:pPr>
              <a:buNone/>
            </a:pPr>
            <a:r>
              <a:rPr lang="en-US" sz="1400" dirty="0"/>
              <a:t>https://</a:t>
            </a:r>
            <a:r>
              <a:rPr lang="en-US" sz="1400" dirty="0" err="1"/>
              <a:t>diglib.library.vanderbilt.edu</a:t>
            </a:r>
            <a:r>
              <a:rPr lang="en-US" sz="1400" dirty="0"/>
              <a:t>/</a:t>
            </a:r>
            <a:r>
              <a:rPr lang="en-US" sz="1400" dirty="0" err="1"/>
              <a:t>diglib-fulldisplay.pl?SID</a:t>
            </a:r>
            <a:r>
              <a:rPr lang="en-US" sz="1400" dirty="0"/>
              <a:t>=20211201175783351&amp;code=</a:t>
            </a:r>
            <a:r>
              <a:rPr lang="en-US" sz="1400" dirty="0" err="1"/>
              <a:t>act&amp;RC</a:t>
            </a:r>
            <a:r>
              <a:rPr lang="en-US" sz="1400" dirty="0"/>
              <a:t>=51542&amp;Row=1</a:t>
            </a:r>
          </a:p>
          <a:p>
            <a:pPr>
              <a:buNone/>
            </a:pPr>
            <a:endParaRPr lang="en-US" sz="1400" dirty="0"/>
          </a:p>
          <a:p>
            <a:pPr>
              <a:buNone/>
            </a:pPr>
            <a:r>
              <a:rPr lang="en-US" sz="1400" dirty="0"/>
              <a:t>Additional descriptions can be found at the Art in the Christian Tradition image library, a service of the Vanderbilt Divinity Library, http://diglib.library.vanderbilt.edu/.  All images available via Creative Commons 3.0 License.</a:t>
            </a:r>
          </a:p>
          <a:p>
            <a:endParaRPr lang="en-US" sz="1600" dirty="0"/>
          </a:p>
          <a:p>
            <a:endParaRPr lang="en-US" sz="1400" dirty="0"/>
          </a:p>
          <a:p>
            <a:endParaRPr lang="en-US" sz="1400" dirty="0"/>
          </a:p>
        </p:txBody>
      </p:sp>
    </p:spTree>
  </p:cSld>
  <p:clrMapOvr>
    <a:masterClrMapping/>
  </p:clrMapOvr>
  <p:transition advTm="3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828800" y="6248400"/>
            <a:ext cx="8763000" cy="338554"/>
          </a:xfrm>
          <a:prstGeom prst="rect">
            <a:avLst/>
          </a:prstGeom>
          <a:noFill/>
        </p:spPr>
        <p:txBody>
          <a:bodyPr wrap="square" rtlCol="0">
            <a:spAutoFit/>
          </a:bodyPr>
          <a:lstStyle/>
          <a:p>
            <a:pPr algn="ctr"/>
            <a:r>
              <a:rPr lang="en-US" sz="1600" dirty="0">
                <a:solidFill>
                  <a:schemeClr val="tx1">
                    <a:lumMod val="95000"/>
                  </a:schemeClr>
                </a:solidFill>
              </a:rPr>
              <a:t>The Flood, John August Swanson, 1974</a:t>
            </a:r>
          </a:p>
        </p:txBody>
      </p:sp>
      <p:pic>
        <p:nvPicPr>
          <p:cNvPr id="4" name="Picture 3" descr="Swanson-Noah_BuildingTheArc.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86212" y="0"/>
            <a:ext cx="6219577" cy="6040764"/>
          </a:xfrm>
          <a:prstGeom prst="rect">
            <a:avLst/>
          </a:prstGeom>
        </p:spPr>
      </p:pic>
    </p:spTree>
  </p:cSld>
  <p:clrMapOvr>
    <a:masterClrMapping/>
  </p:clrMapOvr>
  <p:transition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67000" y="2828925"/>
            <a:ext cx="6858000" cy="1200329"/>
          </a:xfrm>
          <a:prstGeom prst="rect">
            <a:avLst/>
          </a:prstGeom>
        </p:spPr>
        <p:txBody>
          <a:bodyPr wrap="square">
            <a:spAutoFit/>
          </a:bodyPr>
          <a:lstStyle/>
          <a:p>
            <a:r>
              <a:rPr lang="en-US" sz="3600" dirty="0"/>
              <a:t>And the waters swelled on the earth for one hundred fifty days.</a:t>
            </a:r>
            <a:endParaRPr lang="en-US" sz="3600" dirty="0">
              <a:cs typeface="Arial" pitchFamily="34" charset="0"/>
            </a:endParaRPr>
          </a:p>
        </p:txBody>
      </p:sp>
      <p:sp>
        <p:nvSpPr>
          <p:cNvPr id="5" name="TextBox 4"/>
          <p:cNvSpPr txBox="1"/>
          <p:nvPr/>
        </p:nvSpPr>
        <p:spPr>
          <a:xfrm>
            <a:off x="6096000" y="4343401"/>
            <a:ext cx="3352800" cy="461665"/>
          </a:xfrm>
          <a:prstGeom prst="rect">
            <a:avLst/>
          </a:prstGeom>
          <a:noFill/>
        </p:spPr>
        <p:txBody>
          <a:bodyPr wrap="square" rtlCol="0">
            <a:spAutoFit/>
          </a:bodyPr>
          <a:lstStyle/>
          <a:p>
            <a:pPr algn="ctr"/>
            <a:r>
              <a:rPr lang="en-US" sz="2400" dirty="0">
                <a:solidFill>
                  <a:schemeClr val="tx1">
                    <a:lumMod val="95000"/>
                  </a:schemeClr>
                </a:solidFill>
              </a:rPr>
              <a:t>Genesis 7:24</a:t>
            </a:r>
          </a:p>
        </p:txBody>
      </p:sp>
    </p:spTree>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05000" y="5562600"/>
            <a:ext cx="2590800" cy="1107996"/>
          </a:xfrm>
          <a:prstGeom prst="rect">
            <a:avLst/>
          </a:prstGeom>
          <a:noFill/>
        </p:spPr>
        <p:txBody>
          <a:bodyPr wrap="square" rtlCol="0">
            <a:spAutoFit/>
          </a:bodyPr>
          <a:lstStyle/>
          <a:p>
            <a:pPr algn="ctr"/>
            <a:r>
              <a:rPr lang="en-US" sz="1600" dirty="0">
                <a:solidFill>
                  <a:schemeClr val="tx1">
                    <a:lumMod val="95000"/>
                  </a:schemeClr>
                </a:solidFill>
              </a:rPr>
              <a:t>Noah’s Ark</a:t>
            </a:r>
          </a:p>
          <a:p>
            <a:pPr algn="ctr"/>
            <a:endParaRPr lang="en-US" sz="1600" dirty="0">
              <a:solidFill>
                <a:schemeClr val="tx1">
                  <a:lumMod val="95000"/>
                </a:schemeClr>
              </a:solidFill>
            </a:endParaRPr>
          </a:p>
          <a:p>
            <a:pPr algn="ctr"/>
            <a:r>
              <a:rPr lang="en-US" sz="1600" dirty="0">
                <a:solidFill>
                  <a:schemeClr val="tx1">
                    <a:lumMod val="95000"/>
                  </a:schemeClr>
                </a:solidFill>
              </a:rPr>
              <a:t>Getty Center</a:t>
            </a:r>
          </a:p>
          <a:p>
            <a:pPr algn="ctr"/>
            <a:r>
              <a:rPr lang="en-US" sz="1600" dirty="0">
                <a:solidFill>
                  <a:schemeClr val="tx1">
                    <a:lumMod val="95000"/>
                  </a:schemeClr>
                </a:solidFill>
              </a:rPr>
              <a:t>15</a:t>
            </a:r>
            <a:r>
              <a:rPr lang="en-US" sz="1600" baseline="30000" dirty="0">
                <a:solidFill>
                  <a:schemeClr val="tx1">
                    <a:lumMod val="95000"/>
                  </a:schemeClr>
                </a:solidFill>
              </a:rPr>
              <a:t>th</a:t>
            </a:r>
            <a:r>
              <a:rPr lang="en-US" sz="1600" dirty="0">
                <a:solidFill>
                  <a:schemeClr val="tx1">
                    <a:lumMod val="95000"/>
                  </a:schemeClr>
                </a:solidFill>
              </a:rPr>
              <a:t> century</a:t>
            </a:r>
            <a:endParaRPr lang="en-US" dirty="0">
              <a:solidFill>
                <a:schemeClr val="tx1">
                  <a:lumMod val="95000"/>
                </a:schemeClr>
              </a:solidFill>
            </a:endParaRPr>
          </a:p>
        </p:txBody>
      </p:sp>
      <p:pic>
        <p:nvPicPr>
          <p:cNvPr id="2" name="Picture 1" descr="arkcmnhio6892tygd45.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43400" y="0"/>
            <a:ext cx="4812632" cy="6858000"/>
          </a:xfrm>
          <a:prstGeom prst="rect">
            <a:avLst/>
          </a:prstGeom>
        </p:spPr>
      </p:pic>
    </p:spTree>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2590800"/>
            <a:ext cx="7086600" cy="1754327"/>
          </a:xfrm>
          <a:prstGeom prst="rect">
            <a:avLst/>
          </a:prstGeom>
        </p:spPr>
        <p:txBody>
          <a:bodyPr wrap="square" lIns="91440" tIns="45720" rIns="91440" bIns="45720" anchor="t">
            <a:spAutoFit/>
          </a:bodyPr>
          <a:lstStyle/>
          <a:p>
            <a:r>
              <a:rPr lang="en-US" sz="3600" dirty="0"/>
              <a:t>Then God said to Noah, “Go out of the ark, you and your wife and your sons and your sons’ wives with you."</a:t>
            </a:r>
          </a:p>
        </p:txBody>
      </p:sp>
      <p:sp>
        <p:nvSpPr>
          <p:cNvPr id="5" name="TextBox 4"/>
          <p:cNvSpPr txBox="1"/>
          <p:nvPr/>
        </p:nvSpPr>
        <p:spPr>
          <a:xfrm>
            <a:off x="5791200" y="4419601"/>
            <a:ext cx="3352800" cy="461665"/>
          </a:xfrm>
          <a:prstGeom prst="rect">
            <a:avLst/>
          </a:prstGeom>
          <a:noFill/>
        </p:spPr>
        <p:txBody>
          <a:bodyPr wrap="square" rtlCol="0">
            <a:spAutoFit/>
          </a:bodyPr>
          <a:lstStyle/>
          <a:p>
            <a:pPr algn="ctr"/>
            <a:r>
              <a:rPr lang="en-US" sz="2400" dirty="0">
                <a:solidFill>
                  <a:schemeClr val="tx1">
                    <a:lumMod val="95000"/>
                  </a:schemeClr>
                </a:solidFill>
              </a:rPr>
              <a:t>Genesis 8:15-16</a:t>
            </a:r>
          </a:p>
        </p:txBody>
      </p:sp>
    </p:spTree>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05000" y="6096000"/>
            <a:ext cx="8801100" cy="369332"/>
          </a:xfrm>
          <a:prstGeom prst="rect">
            <a:avLst/>
          </a:prstGeom>
          <a:noFill/>
        </p:spPr>
        <p:txBody>
          <a:bodyPr wrap="square" rtlCol="0">
            <a:spAutoFit/>
          </a:bodyPr>
          <a:lstStyle/>
          <a:p>
            <a:pPr algn="ctr"/>
            <a:r>
              <a:rPr lang="en-US" dirty="0">
                <a:solidFill>
                  <a:schemeClr val="tx1">
                    <a:lumMod val="95000"/>
                  </a:schemeClr>
                </a:solidFill>
              </a:rPr>
              <a:t>Noah’s Ark on the Mount Ararat, Simon de </a:t>
            </a:r>
            <a:r>
              <a:rPr lang="en-US" dirty="0" err="1">
                <a:solidFill>
                  <a:schemeClr val="tx1">
                    <a:lumMod val="95000"/>
                  </a:schemeClr>
                </a:solidFill>
              </a:rPr>
              <a:t>Myle</a:t>
            </a:r>
            <a:r>
              <a:rPr lang="en-US" dirty="0">
                <a:solidFill>
                  <a:schemeClr val="tx1">
                    <a:lumMod val="95000"/>
                  </a:schemeClr>
                </a:solidFill>
              </a:rPr>
              <a:t>, 1570</a:t>
            </a:r>
          </a:p>
        </p:txBody>
      </p:sp>
      <p:pic>
        <p:nvPicPr>
          <p:cNvPr id="2" name="Picture 1" descr="arknn5vu37dt6t.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58803" y="0"/>
            <a:ext cx="7474395" cy="5867400"/>
          </a:xfrm>
          <a:prstGeom prst="rect">
            <a:avLst/>
          </a:prstGeom>
        </p:spPr>
      </p:pic>
    </p:spTree>
    <p:extLst>
      <p:ext uri="{BB962C8B-B14F-4D97-AF65-F5344CB8AC3E}">
        <p14:creationId xmlns:p14="http://schemas.microsoft.com/office/powerpoint/2010/main" val="224815764"/>
      </p:ext>
    </p:extLst>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2438400"/>
            <a:ext cx="6467475" cy="1754327"/>
          </a:xfrm>
          <a:prstGeom prst="rect">
            <a:avLst/>
          </a:prstGeom>
        </p:spPr>
        <p:txBody>
          <a:bodyPr wrap="square" lIns="91440" tIns="45720" rIns="91440" bIns="45720" anchor="t">
            <a:spAutoFit/>
          </a:bodyPr>
          <a:lstStyle/>
          <a:p>
            <a:r>
              <a:rPr lang="en-US" sz="3600" dirty="0"/>
              <a:t>“Be still, and know that I am God! I am exalted among the nations; </a:t>
            </a:r>
            <a:endParaRPr lang="en-US" sz="3600" dirty="0">
              <a:cs typeface="Arial" pitchFamily="34" charset="0"/>
            </a:endParaRPr>
          </a:p>
          <a:p>
            <a:r>
              <a:rPr lang="en-US" sz="3600" dirty="0"/>
              <a:t>I am exalted in the earth.”</a:t>
            </a:r>
            <a:endParaRPr lang="en-US" sz="3600">
              <a:ea typeface="Calibri"/>
              <a:cs typeface="Arial" pitchFamily="34" charset="0"/>
            </a:endParaRPr>
          </a:p>
        </p:txBody>
      </p:sp>
      <p:sp>
        <p:nvSpPr>
          <p:cNvPr id="5" name="TextBox 4"/>
          <p:cNvSpPr txBox="1"/>
          <p:nvPr/>
        </p:nvSpPr>
        <p:spPr>
          <a:xfrm>
            <a:off x="5715000" y="4572001"/>
            <a:ext cx="3352800" cy="461665"/>
          </a:xfrm>
          <a:prstGeom prst="rect">
            <a:avLst/>
          </a:prstGeom>
          <a:noFill/>
        </p:spPr>
        <p:txBody>
          <a:bodyPr wrap="square" rtlCol="0">
            <a:spAutoFit/>
          </a:bodyPr>
          <a:lstStyle/>
          <a:p>
            <a:pPr algn="ctr"/>
            <a:r>
              <a:rPr lang="en-US" sz="2400" dirty="0">
                <a:solidFill>
                  <a:schemeClr val="tx1">
                    <a:lumMod val="95000"/>
                  </a:schemeClr>
                </a:solidFill>
              </a:rPr>
              <a:t>Psalm 46:10</a:t>
            </a:r>
          </a:p>
        </p:txBody>
      </p:sp>
    </p:spTree>
    <p:extLst>
      <p:ext uri="{BB962C8B-B14F-4D97-AF65-F5344CB8AC3E}">
        <p14:creationId xmlns:p14="http://schemas.microsoft.com/office/powerpoint/2010/main" val="2368290017"/>
      </p:ext>
    </p:extLst>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172200"/>
            <a:ext cx="8763000" cy="338554"/>
          </a:xfrm>
          <a:prstGeom prst="rect">
            <a:avLst/>
          </a:prstGeom>
          <a:noFill/>
        </p:spPr>
        <p:txBody>
          <a:bodyPr wrap="square" rtlCol="0">
            <a:spAutoFit/>
          </a:bodyPr>
          <a:lstStyle/>
          <a:p>
            <a:pPr algn="ctr"/>
            <a:r>
              <a:rPr lang="en-US" sz="1600" dirty="0">
                <a:solidFill>
                  <a:schemeClr val="tx1">
                    <a:lumMod val="95000"/>
                  </a:schemeClr>
                </a:solidFill>
              </a:rPr>
              <a:t>Sunset sets the sky ablaze at South Dakota’s Waubay National Wildlife Refuge, Spencer </a:t>
            </a:r>
            <a:r>
              <a:rPr lang="en-US" sz="1600" dirty="0" err="1">
                <a:solidFill>
                  <a:schemeClr val="tx1">
                    <a:lumMod val="95000"/>
                  </a:schemeClr>
                </a:solidFill>
              </a:rPr>
              <a:t>Neuharth</a:t>
            </a:r>
            <a:endParaRPr lang="en-US" dirty="0">
              <a:solidFill>
                <a:schemeClr val="tx1">
                  <a:lumMod val="95000"/>
                </a:schemeClr>
              </a:solidFill>
            </a:endParaRPr>
          </a:p>
        </p:txBody>
      </p:sp>
      <p:pic>
        <p:nvPicPr>
          <p:cNvPr id="3" name="Picture 2" descr="ACT0148.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55232" y="0"/>
            <a:ext cx="7881536" cy="5911152"/>
          </a:xfrm>
          <a:prstGeom prst="rect">
            <a:avLst/>
          </a:prstGeom>
        </p:spPr>
      </p:pic>
    </p:spTree>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668</TotalTime>
  <Words>730</Words>
  <Application>Microsoft Office PowerPoint</Application>
  <PresentationFormat>Widescreen</PresentationFormat>
  <Paragraphs>65</Paragraphs>
  <Slides>22</Slides>
  <Notes>2</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First Sunday after Christmas Day Year A</vt:lpstr>
      <vt:lpstr>Sunday after Pentecost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c:title>
  <dc:creator>Anne</dc:creator>
  <cp:lastModifiedBy>Lew, Charlotte Yuh</cp:lastModifiedBy>
  <cp:revision>222</cp:revision>
  <dcterms:created xsi:type="dcterms:W3CDTF">2016-08-31T16:46:43Z</dcterms:created>
  <dcterms:modified xsi:type="dcterms:W3CDTF">2025-09-17T14:04:53Z</dcterms:modified>
</cp:coreProperties>
</file>