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1"/>
  </p:notesMasterIdLst>
  <p:sldIdLst>
    <p:sldId id="256" r:id="rId2"/>
    <p:sldId id="282" r:id="rId3"/>
    <p:sldId id="383" r:id="rId4"/>
    <p:sldId id="382" r:id="rId5"/>
    <p:sldId id="385" r:id="rId6"/>
    <p:sldId id="386" r:id="rId7"/>
    <p:sldId id="387" r:id="rId8"/>
    <p:sldId id="388" r:id="rId9"/>
    <p:sldId id="389" r:id="rId10"/>
    <p:sldId id="390" r:id="rId11"/>
    <p:sldId id="391" r:id="rId12"/>
    <p:sldId id="392" r:id="rId13"/>
    <p:sldId id="393" r:id="rId14"/>
    <p:sldId id="394" r:id="rId15"/>
    <p:sldId id="395" r:id="rId16"/>
    <p:sldId id="396" r:id="rId17"/>
    <p:sldId id="397" r:id="rId18"/>
    <p:sldId id="398" r:id="rId19"/>
    <p:sldId id="399" r:id="rId20"/>
    <p:sldId id="400" r:id="rId21"/>
    <p:sldId id="401" r:id="rId22"/>
    <p:sldId id="402" r:id="rId23"/>
    <p:sldId id="403" r:id="rId24"/>
    <p:sldId id="404" r:id="rId25"/>
    <p:sldId id="405" r:id="rId26"/>
    <p:sldId id="407" r:id="rId27"/>
    <p:sldId id="406" r:id="rId28"/>
    <p:sldId id="408" r:id="rId29"/>
    <p:sldId id="2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27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005D80-48AF-4997-8D64-85E2951670F7}" v="133" dt="2025-09-15T14:36:11.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80" d="100"/>
        <a:sy n="80" d="100"/>
      </p:scale>
      <p:origin x="0" y="-39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2005D80-48AF-4997-8D64-85E2951670F7}"/>
    <pc:docChg chg="modSld">
      <pc:chgData name="Allison Blackwell" userId="7Y4zoj1sqs5H+IG1uY71RyUTFRj8vI3Lj7CrwoODLF4=" providerId="None" clId="Web-{92005D80-48AF-4997-8D64-85E2951670F7}" dt="2025-09-15T14:36:11.111" v="54" actId="20577"/>
      <pc:docMkLst>
        <pc:docMk/>
      </pc:docMkLst>
      <pc:sldChg chg="modSp">
        <pc:chgData name="Allison Blackwell" userId="7Y4zoj1sqs5H+IG1uY71RyUTFRj8vI3Lj7CrwoODLF4=" providerId="None" clId="Web-{92005D80-48AF-4997-8D64-85E2951670F7}" dt="2025-09-15T14:24:31.656" v="14" actId="20577"/>
        <pc:sldMkLst>
          <pc:docMk/>
          <pc:sldMk cId="0" sldId="282"/>
        </pc:sldMkLst>
        <pc:spChg chg="mod">
          <ac:chgData name="Allison Blackwell" userId="7Y4zoj1sqs5H+IG1uY71RyUTFRj8vI3Lj7CrwoODLF4=" providerId="None" clId="Web-{92005D80-48AF-4997-8D64-85E2951670F7}" dt="2025-09-15T14:24:27.625" v="12" actId="20577"/>
          <ac:spMkLst>
            <pc:docMk/>
            <pc:sldMk cId="0" sldId="282"/>
            <ac:spMk id="2" creationId="{00000000-0000-0000-0000-000000000000}"/>
          </ac:spMkLst>
        </pc:spChg>
        <pc:spChg chg="mod">
          <ac:chgData name="Allison Blackwell" userId="7Y4zoj1sqs5H+IG1uY71RyUTFRj8vI3Lj7CrwoODLF4=" providerId="None" clId="Web-{92005D80-48AF-4997-8D64-85E2951670F7}" dt="2025-09-15T14:24:31.656" v="14" actId="20577"/>
          <ac:spMkLst>
            <pc:docMk/>
            <pc:sldMk cId="0" sldId="282"/>
            <ac:spMk id="4" creationId="{00000000-0000-0000-0000-000000000000}"/>
          </ac:spMkLst>
        </pc:spChg>
      </pc:sldChg>
      <pc:sldChg chg="modSp">
        <pc:chgData name="Allison Blackwell" userId="7Y4zoj1sqs5H+IG1uY71RyUTFRj8vI3Lj7CrwoODLF4=" providerId="None" clId="Web-{92005D80-48AF-4997-8D64-85E2951670F7}" dt="2025-09-15T14:26:43.001" v="19" actId="20577"/>
        <pc:sldMkLst>
          <pc:docMk/>
          <pc:sldMk cId="0" sldId="383"/>
        </pc:sldMkLst>
        <pc:spChg chg="mod">
          <ac:chgData name="Allison Blackwell" userId="7Y4zoj1sqs5H+IG1uY71RyUTFRj8vI3Lj7CrwoODLF4=" providerId="None" clId="Web-{92005D80-48AF-4997-8D64-85E2951670F7}" dt="2025-09-15T14:26:43.001" v="19" actId="20577"/>
          <ac:spMkLst>
            <pc:docMk/>
            <pc:sldMk cId="0" sldId="383"/>
            <ac:spMk id="2" creationId="{00000000-0000-0000-0000-000000000000}"/>
          </ac:spMkLst>
        </pc:spChg>
      </pc:sldChg>
      <pc:sldChg chg="modSp">
        <pc:chgData name="Allison Blackwell" userId="7Y4zoj1sqs5H+IG1uY71RyUTFRj8vI3Lj7CrwoODLF4=" providerId="None" clId="Web-{92005D80-48AF-4997-8D64-85E2951670F7}" dt="2025-09-15T14:27:05.924" v="24" actId="20577"/>
        <pc:sldMkLst>
          <pc:docMk/>
          <pc:sldMk cId="0" sldId="385"/>
        </pc:sldMkLst>
        <pc:spChg chg="mod">
          <ac:chgData name="Allison Blackwell" userId="7Y4zoj1sqs5H+IG1uY71RyUTFRj8vI3Lj7CrwoODLF4=" providerId="None" clId="Web-{92005D80-48AF-4997-8D64-85E2951670F7}" dt="2025-09-15T14:27:05.924" v="24" actId="20577"/>
          <ac:spMkLst>
            <pc:docMk/>
            <pc:sldMk cId="0" sldId="385"/>
            <ac:spMk id="2" creationId="{00000000-0000-0000-0000-000000000000}"/>
          </ac:spMkLst>
        </pc:spChg>
      </pc:sldChg>
      <pc:sldChg chg="modSp">
        <pc:chgData name="Allison Blackwell" userId="7Y4zoj1sqs5H+IG1uY71RyUTFRj8vI3Lj7CrwoODLF4=" providerId="None" clId="Web-{92005D80-48AF-4997-8D64-85E2951670F7}" dt="2025-09-15T14:27:20.767" v="27" actId="20577"/>
        <pc:sldMkLst>
          <pc:docMk/>
          <pc:sldMk cId="0" sldId="387"/>
        </pc:sldMkLst>
        <pc:spChg chg="mod">
          <ac:chgData name="Allison Blackwell" userId="7Y4zoj1sqs5H+IG1uY71RyUTFRj8vI3Lj7CrwoODLF4=" providerId="None" clId="Web-{92005D80-48AF-4997-8D64-85E2951670F7}" dt="2025-09-15T14:27:20.767" v="27" actId="20577"/>
          <ac:spMkLst>
            <pc:docMk/>
            <pc:sldMk cId="0" sldId="387"/>
            <ac:spMk id="2" creationId="{00000000-0000-0000-0000-000000000000}"/>
          </ac:spMkLst>
        </pc:spChg>
      </pc:sldChg>
      <pc:sldChg chg="modSp">
        <pc:chgData name="Allison Blackwell" userId="7Y4zoj1sqs5H+IG1uY71RyUTFRj8vI3Lj7CrwoODLF4=" providerId="None" clId="Web-{92005D80-48AF-4997-8D64-85E2951670F7}" dt="2025-09-15T14:27:29.939" v="29" actId="20577"/>
        <pc:sldMkLst>
          <pc:docMk/>
          <pc:sldMk cId="0" sldId="389"/>
        </pc:sldMkLst>
        <pc:spChg chg="mod">
          <ac:chgData name="Allison Blackwell" userId="7Y4zoj1sqs5H+IG1uY71RyUTFRj8vI3Lj7CrwoODLF4=" providerId="None" clId="Web-{92005D80-48AF-4997-8D64-85E2951670F7}" dt="2025-09-15T14:27:29.939" v="29" actId="20577"/>
          <ac:spMkLst>
            <pc:docMk/>
            <pc:sldMk cId="0" sldId="389"/>
            <ac:spMk id="2" creationId="{00000000-0000-0000-0000-000000000000}"/>
          </ac:spMkLst>
        </pc:spChg>
      </pc:sldChg>
      <pc:sldChg chg="modSp">
        <pc:chgData name="Allison Blackwell" userId="7Y4zoj1sqs5H+IG1uY71RyUTFRj8vI3Lj7CrwoODLF4=" providerId="None" clId="Web-{92005D80-48AF-4997-8D64-85E2951670F7}" dt="2025-09-15T14:27:38.565" v="31" actId="20577"/>
        <pc:sldMkLst>
          <pc:docMk/>
          <pc:sldMk cId="0" sldId="391"/>
        </pc:sldMkLst>
        <pc:spChg chg="mod">
          <ac:chgData name="Allison Blackwell" userId="7Y4zoj1sqs5H+IG1uY71RyUTFRj8vI3Lj7CrwoODLF4=" providerId="None" clId="Web-{92005D80-48AF-4997-8D64-85E2951670F7}" dt="2025-09-15T14:27:38.565" v="31" actId="20577"/>
          <ac:spMkLst>
            <pc:docMk/>
            <pc:sldMk cId="0" sldId="391"/>
            <ac:spMk id="2" creationId="{00000000-0000-0000-0000-000000000000}"/>
          </ac:spMkLst>
        </pc:spChg>
      </pc:sldChg>
      <pc:sldChg chg="modSp">
        <pc:chgData name="Allison Blackwell" userId="7Y4zoj1sqs5H+IG1uY71RyUTFRj8vI3Lj7CrwoODLF4=" providerId="None" clId="Web-{92005D80-48AF-4997-8D64-85E2951670F7}" dt="2025-09-15T14:27:49.127" v="33" actId="20577"/>
        <pc:sldMkLst>
          <pc:docMk/>
          <pc:sldMk cId="0" sldId="393"/>
        </pc:sldMkLst>
        <pc:spChg chg="mod">
          <ac:chgData name="Allison Blackwell" userId="7Y4zoj1sqs5H+IG1uY71RyUTFRj8vI3Lj7CrwoODLF4=" providerId="None" clId="Web-{92005D80-48AF-4997-8D64-85E2951670F7}" dt="2025-09-15T14:27:49.127" v="33" actId="20577"/>
          <ac:spMkLst>
            <pc:docMk/>
            <pc:sldMk cId="0" sldId="393"/>
            <ac:spMk id="2" creationId="{00000000-0000-0000-0000-000000000000}"/>
          </ac:spMkLst>
        </pc:spChg>
      </pc:sldChg>
      <pc:sldChg chg="modSp">
        <pc:chgData name="Allison Blackwell" userId="7Y4zoj1sqs5H+IG1uY71RyUTFRj8vI3Lj7CrwoODLF4=" providerId="None" clId="Web-{92005D80-48AF-4997-8D64-85E2951670F7}" dt="2025-09-15T14:28:11.315" v="36" actId="20577"/>
        <pc:sldMkLst>
          <pc:docMk/>
          <pc:sldMk cId="0" sldId="395"/>
        </pc:sldMkLst>
        <pc:spChg chg="mod">
          <ac:chgData name="Allison Blackwell" userId="7Y4zoj1sqs5H+IG1uY71RyUTFRj8vI3Lj7CrwoODLF4=" providerId="None" clId="Web-{92005D80-48AF-4997-8D64-85E2951670F7}" dt="2025-09-15T14:28:11.315" v="36" actId="20577"/>
          <ac:spMkLst>
            <pc:docMk/>
            <pc:sldMk cId="0" sldId="395"/>
            <ac:spMk id="2" creationId="{00000000-0000-0000-0000-000000000000}"/>
          </ac:spMkLst>
        </pc:spChg>
      </pc:sldChg>
      <pc:sldChg chg="modSp">
        <pc:chgData name="Allison Blackwell" userId="7Y4zoj1sqs5H+IG1uY71RyUTFRj8vI3Lj7CrwoODLF4=" providerId="None" clId="Web-{92005D80-48AF-4997-8D64-85E2951670F7}" dt="2025-09-15T14:28:45.206" v="40" actId="20577"/>
        <pc:sldMkLst>
          <pc:docMk/>
          <pc:sldMk cId="0" sldId="397"/>
        </pc:sldMkLst>
        <pc:spChg chg="mod">
          <ac:chgData name="Allison Blackwell" userId="7Y4zoj1sqs5H+IG1uY71RyUTFRj8vI3Lj7CrwoODLF4=" providerId="None" clId="Web-{92005D80-48AF-4997-8D64-85E2951670F7}" dt="2025-09-15T14:28:45.206" v="40" actId="20577"/>
          <ac:spMkLst>
            <pc:docMk/>
            <pc:sldMk cId="0" sldId="397"/>
            <ac:spMk id="2" creationId="{00000000-0000-0000-0000-000000000000}"/>
          </ac:spMkLst>
        </pc:spChg>
      </pc:sldChg>
      <pc:sldChg chg="modSp">
        <pc:chgData name="Allison Blackwell" userId="7Y4zoj1sqs5H+IG1uY71RyUTFRj8vI3Lj7CrwoODLF4=" providerId="None" clId="Web-{92005D80-48AF-4997-8D64-85E2951670F7}" dt="2025-09-15T14:31:32.129" v="43" actId="20577"/>
        <pc:sldMkLst>
          <pc:docMk/>
          <pc:sldMk cId="0" sldId="399"/>
        </pc:sldMkLst>
        <pc:spChg chg="mod">
          <ac:chgData name="Allison Blackwell" userId="7Y4zoj1sqs5H+IG1uY71RyUTFRj8vI3Lj7CrwoODLF4=" providerId="None" clId="Web-{92005D80-48AF-4997-8D64-85E2951670F7}" dt="2025-09-15T14:31:32.129" v="43" actId="20577"/>
          <ac:spMkLst>
            <pc:docMk/>
            <pc:sldMk cId="0" sldId="399"/>
            <ac:spMk id="2" creationId="{00000000-0000-0000-0000-000000000000}"/>
          </ac:spMkLst>
        </pc:spChg>
      </pc:sldChg>
      <pc:sldChg chg="modSp">
        <pc:chgData name="Allison Blackwell" userId="7Y4zoj1sqs5H+IG1uY71RyUTFRj8vI3Lj7CrwoODLF4=" providerId="None" clId="Web-{92005D80-48AF-4997-8D64-85E2951670F7}" dt="2025-09-15T14:33:12.181" v="46" actId="20577"/>
        <pc:sldMkLst>
          <pc:docMk/>
          <pc:sldMk cId="0" sldId="401"/>
        </pc:sldMkLst>
        <pc:spChg chg="mod">
          <ac:chgData name="Allison Blackwell" userId="7Y4zoj1sqs5H+IG1uY71RyUTFRj8vI3Lj7CrwoODLF4=" providerId="None" clId="Web-{92005D80-48AF-4997-8D64-85E2951670F7}" dt="2025-09-15T14:33:12.181" v="46" actId="20577"/>
          <ac:spMkLst>
            <pc:docMk/>
            <pc:sldMk cId="0" sldId="401"/>
            <ac:spMk id="2" creationId="{00000000-0000-0000-0000-000000000000}"/>
          </ac:spMkLst>
        </pc:spChg>
      </pc:sldChg>
      <pc:sldChg chg="modSp">
        <pc:chgData name="Allison Blackwell" userId="7Y4zoj1sqs5H+IG1uY71RyUTFRj8vI3Lj7CrwoODLF4=" providerId="None" clId="Web-{92005D80-48AF-4997-8D64-85E2951670F7}" dt="2025-09-15T14:33:46.620" v="48" actId="20577"/>
        <pc:sldMkLst>
          <pc:docMk/>
          <pc:sldMk cId="0" sldId="403"/>
        </pc:sldMkLst>
        <pc:spChg chg="mod">
          <ac:chgData name="Allison Blackwell" userId="7Y4zoj1sqs5H+IG1uY71RyUTFRj8vI3Lj7CrwoODLF4=" providerId="None" clId="Web-{92005D80-48AF-4997-8D64-85E2951670F7}" dt="2025-09-15T14:33:46.042" v="47" actId="20577"/>
          <ac:spMkLst>
            <pc:docMk/>
            <pc:sldMk cId="0" sldId="403"/>
            <ac:spMk id="2" creationId="{00000000-0000-0000-0000-000000000000}"/>
          </ac:spMkLst>
        </pc:spChg>
        <pc:spChg chg="mod">
          <ac:chgData name="Allison Blackwell" userId="7Y4zoj1sqs5H+IG1uY71RyUTFRj8vI3Lj7CrwoODLF4=" providerId="None" clId="Web-{92005D80-48AF-4997-8D64-85E2951670F7}" dt="2025-09-15T14:33:46.620" v="48" actId="20577"/>
          <ac:spMkLst>
            <pc:docMk/>
            <pc:sldMk cId="0" sldId="403"/>
            <ac:spMk id="5" creationId="{00000000-0000-0000-0000-000000000000}"/>
          </ac:spMkLst>
        </pc:spChg>
      </pc:sldChg>
      <pc:sldChg chg="modSp">
        <pc:chgData name="Allison Blackwell" userId="7Y4zoj1sqs5H+IG1uY71RyUTFRj8vI3Lj7CrwoODLF4=" providerId="None" clId="Web-{92005D80-48AF-4997-8D64-85E2951670F7}" dt="2025-09-15T14:35:12.405" v="52" actId="20577"/>
        <pc:sldMkLst>
          <pc:docMk/>
          <pc:sldMk cId="1844325615" sldId="405"/>
        </pc:sldMkLst>
        <pc:spChg chg="mod">
          <ac:chgData name="Allison Blackwell" userId="7Y4zoj1sqs5H+IG1uY71RyUTFRj8vI3Lj7CrwoODLF4=" providerId="None" clId="Web-{92005D80-48AF-4997-8D64-85E2951670F7}" dt="2025-09-15T14:35:12.405" v="52" actId="20577"/>
          <ac:spMkLst>
            <pc:docMk/>
            <pc:sldMk cId="1844325615" sldId="405"/>
            <ac:spMk id="2" creationId="{00000000-0000-0000-0000-000000000000}"/>
          </ac:spMkLst>
        </pc:spChg>
      </pc:sldChg>
      <pc:sldChg chg="modSp">
        <pc:chgData name="Allison Blackwell" userId="7Y4zoj1sqs5H+IG1uY71RyUTFRj8vI3Lj7CrwoODLF4=" providerId="None" clId="Web-{92005D80-48AF-4997-8D64-85E2951670F7}" dt="2025-09-15T14:36:11.111" v="54" actId="20577"/>
        <pc:sldMkLst>
          <pc:docMk/>
          <pc:sldMk cId="3934289951" sldId="406"/>
        </pc:sldMkLst>
        <pc:spChg chg="mod">
          <ac:chgData name="Allison Blackwell" userId="7Y4zoj1sqs5H+IG1uY71RyUTFRj8vI3Lj7CrwoODLF4=" providerId="None" clId="Web-{92005D80-48AF-4997-8D64-85E2951670F7}" dt="2025-09-15T14:36:11.111" v="54" actId="20577"/>
          <ac:spMkLst>
            <pc:docMk/>
            <pc:sldMk cId="3934289951" sldId="406"/>
            <ac:spMk id="2" creationId="{00000000-0000-0000-0000-000000000000}"/>
          </ac:spMkLst>
        </pc:spChg>
      </pc:sldChg>
    </pc:docChg>
  </pc:docChgLst>
  <pc:docChgLst>
    <pc:chgData name="Allison Blackwell" userId="7Y4zoj1sqs5H+IG1uY71RyUTFRj8vI3Lj7CrwoODLF4=" providerId="None" clId="Web-{B7C9541D-BA30-4809-B721-0255A12A391F}"/>
    <pc:docChg chg="modSld">
      <pc:chgData name="Allison Blackwell" userId="7Y4zoj1sqs5H+IG1uY71RyUTFRj8vI3Lj7CrwoODLF4=" providerId="None" clId="Web-{B7C9541D-BA30-4809-B721-0255A12A391F}" dt="2025-08-22T16:22:03.898" v="0" actId="20577"/>
      <pc:docMkLst>
        <pc:docMk/>
      </pc:docMkLst>
      <pc:sldChg chg="modSp">
        <pc:chgData name="Allison Blackwell" userId="7Y4zoj1sqs5H+IG1uY71RyUTFRj8vI3Lj7CrwoODLF4=" providerId="None" clId="Web-{B7C9541D-BA30-4809-B721-0255A12A391F}" dt="2025-08-22T16:22:03.898" v="0" actId="20577"/>
        <pc:sldMkLst>
          <pc:docMk/>
          <pc:sldMk cId="0" sldId="297"/>
        </pc:sldMkLst>
        <pc:spChg chg="mod">
          <ac:chgData name="Allison Blackwell" userId="7Y4zoj1sqs5H+IG1uY71RyUTFRj8vI3Lj7CrwoODLF4=" providerId="None" clId="Web-{B7C9541D-BA30-4809-B721-0255A12A391F}" dt="2025-08-22T16:22:03.898" v="0"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524001"/>
            <a:ext cx="8458200" cy="1470025"/>
          </a:xfrm>
        </p:spPr>
        <p:txBody>
          <a:bodyPr>
            <a:noAutofit/>
          </a:bodyPr>
          <a:lstStyle/>
          <a:p>
            <a:r>
              <a:rPr lang="en-US" sz="8000"/>
              <a:t>Nineteenth </a:t>
            </a:r>
            <a:r>
              <a:rPr lang="en-US" sz="8000" dirty="0"/>
              <a:t>Sunday after Pentecost</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092700">
              <a:alpha val="70000"/>
            </a:srgbClr>
          </a:solidFill>
        </p:spPr>
        <p:txBody>
          <a:bodyPr wrap="square">
            <a:spAutoFit/>
          </a:bodyPr>
          <a:lstStyle/>
          <a:p>
            <a:pPr algn="ctr"/>
            <a:r>
              <a:rPr lang="en-US" sz="2800" dirty="0"/>
              <a:t>Exodus 20:1-4, 7-9, 12-20 and Psalm 19  •  Isaiah 5:1-7 and Psalm 80:7-15  •  Philippians 3:4b-14  •  Matthew 21:33-46</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Enclave: Monument to Victims of Domestic Violence  --  Ottawa, Canada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33600" y="38100"/>
            <a:ext cx="8001000" cy="6286500"/>
          </a:xfrm>
          <a:prstGeom prst="rect">
            <a:avLst/>
          </a:prstGeom>
        </p:spPr>
      </p:pic>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438401"/>
            <a:ext cx="7467600" cy="646331"/>
          </a:xfrm>
          <a:prstGeom prst="rect">
            <a:avLst/>
          </a:prstGeom>
        </p:spPr>
        <p:txBody>
          <a:bodyPr wrap="square" lIns="91440" tIns="45720" rIns="91440" bIns="45720" anchor="t">
            <a:spAutoFit/>
          </a:bodyPr>
          <a:lstStyle/>
          <a:p>
            <a:r>
              <a:rPr lang="en-US" sz="3600" dirty="0"/>
              <a:t>"You shall not commit adultery."</a:t>
            </a:r>
            <a:endParaRPr lang="en-US" sz="3600" dirty="0">
              <a:cs typeface="Arial" pitchFamily="34" charset="0"/>
            </a:endParaRPr>
          </a:p>
        </p:txBody>
      </p:sp>
      <p:sp>
        <p:nvSpPr>
          <p:cNvPr id="5" name="TextBox 4"/>
          <p:cNvSpPr txBox="1"/>
          <p:nvPr/>
        </p:nvSpPr>
        <p:spPr>
          <a:xfrm>
            <a:off x="5867400" y="3733801"/>
            <a:ext cx="3352800" cy="461665"/>
          </a:xfrm>
          <a:prstGeom prst="rect">
            <a:avLst/>
          </a:prstGeom>
          <a:noFill/>
        </p:spPr>
        <p:txBody>
          <a:bodyPr wrap="square" rtlCol="0">
            <a:spAutoFit/>
          </a:bodyPr>
          <a:lstStyle/>
          <a:p>
            <a:pPr algn="ctr"/>
            <a:r>
              <a:rPr lang="en-US" sz="2400" dirty="0">
                <a:solidFill>
                  <a:schemeClr val="tx1">
                    <a:lumMod val="95000"/>
                  </a:schemeClr>
                </a:solidFill>
              </a:rPr>
              <a:t>Exodus 20:14</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90800" y="5244405"/>
            <a:ext cx="1447800" cy="1384995"/>
          </a:xfrm>
          <a:prstGeom prst="rect">
            <a:avLst/>
          </a:prstGeom>
          <a:noFill/>
        </p:spPr>
        <p:txBody>
          <a:bodyPr wrap="square" rtlCol="0">
            <a:spAutoFit/>
          </a:bodyPr>
          <a:lstStyle/>
          <a:p>
            <a:pPr algn="ctr"/>
            <a:r>
              <a:rPr lang="en-US" sz="1400" dirty="0">
                <a:solidFill>
                  <a:schemeClr val="tx1">
                    <a:lumMod val="95000"/>
                  </a:schemeClr>
                </a:solidFill>
              </a:rPr>
              <a:t>Nathan Rebukes David</a:t>
            </a:r>
          </a:p>
          <a:p>
            <a:pPr algn="ctr"/>
            <a:endParaRPr lang="en-US" sz="1400" dirty="0">
              <a:solidFill>
                <a:schemeClr val="tx1">
                  <a:lumMod val="95000"/>
                </a:schemeClr>
              </a:solidFill>
            </a:endParaRPr>
          </a:p>
          <a:p>
            <a:pPr algn="ctr"/>
            <a:r>
              <a:rPr lang="en-US" sz="1400" dirty="0">
                <a:solidFill>
                  <a:schemeClr val="tx1">
                    <a:lumMod val="95000"/>
                  </a:schemeClr>
                </a:solidFill>
              </a:rPr>
              <a:t>Basilica of Mary Magdalene</a:t>
            </a:r>
          </a:p>
          <a:p>
            <a:pPr algn="ctr"/>
            <a:r>
              <a:rPr lang="en-US" sz="1400" dirty="0" err="1">
                <a:solidFill>
                  <a:schemeClr val="tx1">
                    <a:lumMod val="95000"/>
                  </a:schemeClr>
                </a:solidFill>
              </a:rPr>
              <a:t>Vezelay</a:t>
            </a:r>
            <a:r>
              <a:rPr lang="en-US" sz="1400" dirty="0">
                <a:solidFill>
                  <a:schemeClr val="tx1">
                    <a:lumMod val="95000"/>
                  </a:schemeClr>
                </a:solidFill>
              </a:rPr>
              <a:t>, France</a:t>
            </a:r>
          </a:p>
        </p:txBody>
      </p:sp>
      <p:pic>
        <p:nvPicPr>
          <p:cNvPr id="7" name="Picture 6">
            <a:extLst>
              <a:ext uri="{FF2B5EF4-FFF2-40B4-BE49-F238E27FC236}">
                <a16:creationId xmlns:a16="http://schemas.microsoft.com/office/drawing/2014/main" id="{E2E5E2EA-B2C2-6125-FB8A-0A4352E446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71486" y="152400"/>
            <a:ext cx="4720114" cy="6477000"/>
          </a:xfrm>
          <a:prstGeom prst="rect">
            <a:avLst/>
          </a:prstGeom>
        </p:spPr>
      </p:pic>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0" y="2743201"/>
            <a:ext cx="7467600" cy="646331"/>
          </a:xfrm>
          <a:prstGeom prst="rect">
            <a:avLst/>
          </a:prstGeom>
        </p:spPr>
        <p:txBody>
          <a:bodyPr wrap="square" lIns="91440" tIns="45720" rIns="91440" bIns="45720" anchor="t">
            <a:spAutoFit/>
          </a:bodyPr>
          <a:lstStyle/>
          <a:p>
            <a:r>
              <a:rPr lang="en-US" sz="3600" dirty="0"/>
              <a:t>"You shall not steal."</a:t>
            </a:r>
            <a:endParaRPr lang="en-US" sz="3600" dirty="0">
              <a:cs typeface="Arial" pitchFamily="34" charset="0"/>
            </a:endParaRPr>
          </a:p>
        </p:txBody>
      </p:sp>
      <p:sp>
        <p:nvSpPr>
          <p:cNvPr id="5" name="TextBox 4"/>
          <p:cNvSpPr txBox="1"/>
          <p:nvPr/>
        </p:nvSpPr>
        <p:spPr>
          <a:xfrm>
            <a:off x="5715000" y="4114801"/>
            <a:ext cx="3352800" cy="461665"/>
          </a:xfrm>
          <a:prstGeom prst="rect">
            <a:avLst/>
          </a:prstGeom>
          <a:noFill/>
        </p:spPr>
        <p:txBody>
          <a:bodyPr wrap="square" rtlCol="0">
            <a:spAutoFit/>
          </a:bodyPr>
          <a:lstStyle/>
          <a:p>
            <a:pPr algn="ctr"/>
            <a:r>
              <a:rPr lang="en-US" sz="2400" dirty="0">
                <a:solidFill>
                  <a:schemeClr val="tx1">
                    <a:lumMod val="95000"/>
                  </a:schemeClr>
                </a:solidFill>
              </a:rPr>
              <a:t>Exodus 20:15</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58362"/>
            <a:ext cx="2209800" cy="1323439"/>
          </a:xfrm>
          <a:prstGeom prst="rect">
            <a:avLst/>
          </a:prstGeom>
          <a:noFill/>
        </p:spPr>
        <p:txBody>
          <a:bodyPr wrap="square" rtlCol="0">
            <a:spAutoFit/>
          </a:bodyPr>
          <a:lstStyle/>
          <a:p>
            <a:pPr algn="ctr"/>
            <a:r>
              <a:rPr lang="en-US" sz="1600" dirty="0">
                <a:solidFill>
                  <a:schemeClr val="tx1">
                    <a:lumMod val="95000"/>
                  </a:schemeClr>
                </a:solidFill>
              </a:rPr>
              <a:t>Children in a Democracy</a:t>
            </a:r>
          </a:p>
          <a:p>
            <a:pPr algn="ctr"/>
            <a:endParaRPr lang="en-US" sz="1600" dirty="0">
              <a:solidFill>
                <a:schemeClr val="tx1">
                  <a:lumMod val="95000"/>
                </a:schemeClr>
              </a:solidFill>
            </a:endParaRPr>
          </a:p>
          <a:p>
            <a:pPr algn="ctr"/>
            <a:r>
              <a:rPr lang="en-US" sz="1600" dirty="0">
                <a:solidFill>
                  <a:schemeClr val="tx1">
                    <a:lumMod val="95000"/>
                  </a:schemeClr>
                </a:solidFill>
              </a:rPr>
              <a:t>Dorothea Lange</a:t>
            </a:r>
          </a:p>
          <a:p>
            <a:pPr algn="ctr"/>
            <a:r>
              <a:rPr lang="en-US" sz="1600" dirty="0">
                <a:solidFill>
                  <a:schemeClr val="tx1">
                    <a:lumMod val="95000"/>
                  </a:schemeClr>
                </a:solidFill>
              </a:rPr>
              <a:t>National Archives</a:t>
            </a:r>
          </a:p>
          <a:p>
            <a:pPr algn="ctr"/>
            <a:r>
              <a:rPr lang="en-US" sz="1600" dirty="0">
                <a:solidFill>
                  <a:schemeClr val="tx1">
                    <a:lumMod val="95000"/>
                  </a:schemeClr>
                </a:solidFill>
              </a:rPr>
              <a:t>College Park, MD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95801" y="0"/>
            <a:ext cx="5494973" cy="6858000"/>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9801"/>
            <a:ext cx="6781800" cy="1200329"/>
          </a:xfrm>
          <a:prstGeom prst="rect">
            <a:avLst/>
          </a:prstGeom>
        </p:spPr>
        <p:txBody>
          <a:bodyPr wrap="square" lIns="91440" tIns="45720" rIns="91440" bIns="45720" anchor="t">
            <a:spAutoFit/>
          </a:bodyPr>
          <a:lstStyle/>
          <a:p>
            <a:r>
              <a:rPr lang="en-US" sz="3600" dirty="0"/>
              <a:t>"You shall not bear false witness against your neighbor."</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Exodus 20:16</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153562"/>
            <a:ext cx="1752600" cy="1323439"/>
          </a:xfrm>
          <a:prstGeom prst="rect">
            <a:avLst/>
          </a:prstGeom>
          <a:noFill/>
        </p:spPr>
        <p:txBody>
          <a:bodyPr wrap="square" rtlCol="0">
            <a:spAutoFit/>
          </a:bodyPr>
          <a:lstStyle/>
          <a:p>
            <a:pPr algn="ctr"/>
            <a:r>
              <a:rPr lang="en-US" sz="1600" dirty="0">
                <a:solidFill>
                  <a:schemeClr val="tx1">
                    <a:lumMod val="95000"/>
                  </a:schemeClr>
                </a:solidFill>
              </a:rPr>
              <a:t>Gossip After Church  </a:t>
            </a:r>
          </a:p>
          <a:p>
            <a:pPr algn="ctr"/>
            <a:endParaRPr lang="en-US" sz="1600" dirty="0">
              <a:solidFill>
                <a:schemeClr val="tx1">
                  <a:lumMod val="95000"/>
                </a:schemeClr>
              </a:solidFill>
            </a:endParaRPr>
          </a:p>
          <a:p>
            <a:pPr algn="ctr"/>
            <a:r>
              <a:rPr lang="en-US" sz="1600" dirty="0">
                <a:solidFill>
                  <a:schemeClr val="tx1">
                    <a:lumMod val="95000"/>
                  </a:schemeClr>
                </a:solidFill>
              </a:rPr>
              <a:t>Rudolf </a:t>
            </a:r>
            <a:r>
              <a:rPr lang="en-US" sz="1600" dirty="0" err="1">
                <a:solidFill>
                  <a:schemeClr val="tx1">
                    <a:lumMod val="95000"/>
                  </a:schemeClr>
                </a:solidFill>
              </a:rPr>
              <a:t>Schiestl</a:t>
            </a:r>
            <a:r>
              <a:rPr lang="en-US" sz="1600" dirty="0">
                <a:solidFill>
                  <a:schemeClr val="tx1">
                    <a:lumMod val="95000"/>
                  </a:schemeClr>
                </a:solidFill>
              </a:rPr>
              <a:t>, book illustration</a:t>
            </a:r>
          </a:p>
        </p:txBody>
      </p:sp>
      <p:pic>
        <p:nvPicPr>
          <p:cNvPr id="2" name="Picture 1"/>
          <p:cNvPicPr>
            <a:picLocks noChangeAspect="1"/>
          </p:cNvPicPr>
          <p:nvPr/>
        </p:nvPicPr>
        <p:blipFill>
          <a:blip r:embed="rId2"/>
          <a:stretch>
            <a:fillRect/>
          </a:stretch>
        </p:blipFill>
        <p:spPr>
          <a:xfrm>
            <a:off x="4495801" y="342900"/>
            <a:ext cx="5462207" cy="6057900"/>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"You shall not covet your neighbor's house…or anything that belongs to your neighbor."</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Exodus 20:17ac</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5562600"/>
            <a:ext cx="2514600" cy="1384995"/>
          </a:xfrm>
          <a:prstGeom prst="rect">
            <a:avLst/>
          </a:prstGeom>
          <a:noFill/>
        </p:spPr>
        <p:txBody>
          <a:bodyPr wrap="square" rtlCol="0">
            <a:spAutoFit/>
          </a:bodyPr>
          <a:lstStyle/>
          <a:p>
            <a:pPr algn="ctr"/>
            <a:r>
              <a:rPr lang="en-US" sz="1400" dirty="0">
                <a:solidFill>
                  <a:schemeClr val="tx1">
                    <a:lumMod val="95000"/>
                  </a:schemeClr>
                </a:solidFill>
              </a:rPr>
              <a:t>Woman Holding a Balance</a:t>
            </a:r>
          </a:p>
          <a:p>
            <a:pPr algn="ctr"/>
            <a:endParaRPr lang="en-US" sz="1400" dirty="0">
              <a:solidFill>
                <a:schemeClr val="tx1">
                  <a:lumMod val="95000"/>
                </a:schemeClr>
              </a:solidFill>
            </a:endParaRPr>
          </a:p>
          <a:p>
            <a:pPr algn="ctr"/>
            <a:r>
              <a:rPr lang="en-US" sz="1400" dirty="0">
                <a:solidFill>
                  <a:schemeClr val="tx1">
                    <a:lumMod val="95000"/>
                  </a:schemeClr>
                </a:solidFill>
              </a:rPr>
              <a:t>Johannes Vermeer</a:t>
            </a:r>
          </a:p>
          <a:p>
            <a:pPr algn="ctr"/>
            <a:r>
              <a:rPr lang="en-US" sz="1400" dirty="0">
                <a:solidFill>
                  <a:schemeClr val="tx1">
                    <a:lumMod val="95000"/>
                  </a:schemeClr>
                </a:solidFill>
              </a:rPr>
              <a:t>National Gallery of Art</a:t>
            </a:r>
          </a:p>
          <a:p>
            <a:pPr algn="ctr"/>
            <a:r>
              <a:rPr lang="en-US" sz="1400" dirty="0">
                <a:solidFill>
                  <a:schemeClr val="tx1">
                    <a:lumMod val="95000"/>
                  </a:schemeClr>
                </a:solidFill>
              </a:rPr>
              <a:t>Washington, DC</a:t>
            </a:r>
          </a:p>
          <a:p>
            <a:pPr algn="ctr"/>
            <a:endParaRPr lang="en-US" sz="1400" dirty="0">
              <a:solidFill>
                <a:schemeClr val="tx1">
                  <a:lumMod val="95000"/>
                </a:schemeClr>
              </a:solidFill>
            </a:endParaRPr>
          </a:p>
        </p:txBody>
      </p:sp>
      <p:pic>
        <p:nvPicPr>
          <p:cNvPr id="5" name="Picture 4">
            <a:extLst>
              <a:ext uri="{FF2B5EF4-FFF2-40B4-BE49-F238E27FC236}">
                <a16:creationId xmlns:a16="http://schemas.microsoft.com/office/drawing/2014/main" id="{DA10D674-C8BD-3809-1ABE-B9060B39F0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33247" y="0"/>
            <a:ext cx="6048953" cy="6858000"/>
          </a:xfrm>
          <a:prstGeom prst="rect">
            <a:avLst/>
          </a:prstGeom>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 heavens are telling the glory of God… their voice goes out through all the earth and their words to the end of the world.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19:1a, 4a</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33600"/>
            <a:ext cx="7467600" cy="2308324"/>
          </a:xfrm>
          <a:prstGeom prst="rect">
            <a:avLst/>
          </a:prstGeom>
        </p:spPr>
        <p:txBody>
          <a:bodyPr wrap="square" lIns="91440" tIns="45720" rIns="91440" bIns="45720" anchor="t">
            <a:spAutoFit/>
          </a:bodyPr>
          <a:lstStyle/>
          <a:p>
            <a:r>
              <a:rPr lang="en-US" sz="3600" dirty="0"/>
              <a:t>"I am the L</a:t>
            </a:r>
            <a:r>
              <a:rPr lang="en-US" sz="2800" dirty="0"/>
              <a:t>ORD</a:t>
            </a:r>
            <a:r>
              <a:rPr lang="en-US" sz="3600" dirty="0"/>
              <a:t> your God…you shall have no other gods before me. You shall not make for yourself an idol..."</a:t>
            </a:r>
          </a:p>
          <a:p>
            <a:endParaRPr lang="en-US" sz="3600" dirty="0">
              <a:cs typeface="Arial" pitchFamily="34" charset="0"/>
            </a:endParaRPr>
          </a:p>
        </p:txBody>
      </p:sp>
      <p:sp>
        <p:nvSpPr>
          <p:cNvPr id="4" name="TextBox 3"/>
          <p:cNvSpPr txBox="1"/>
          <p:nvPr/>
        </p:nvSpPr>
        <p:spPr>
          <a:xfrm>
            <a:off x="5943600" y="4191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Exodus 20:2a, 3-4a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05400"/>
            <a:ext cx="1905000" cy="1569660"/>
          </a:xfrm>
          <a:prstGeom prst="rect">
            <a:avLst/>
          </a:prstGeom>
          <a:noFill/>
        </p:spPr>
        <p:txBody>
          <a:bodyPr wrap="square" rtlCol="0">
            <a:spAutoFit/>
          </a:bodyPr>
          <a:lstStyle/>
          <a:p>
            <a:pPr algn="ctr"/>
            <a:r>
              <a:rPr lang="en-US" sz="1600" dirty="0">
                <a:solidFill>
                  <a:schemeClr val="tx1">
                    <a:lumMod val="95000"/>
                  </a:schemeClr>
                </a:solidFill>
              </a:rPr>
              <a:t>Sky, or Heaven</a:t>
            </a:r>
          </a:p>
          <a:p>
            <a:pPr algn="ctr"/>
            <a:endParaRPr lang="en-US" sz="1600" dirty="0">
              <a:solidFill>
                <a:schemeClr val="tx1">
                  <a:lumMod val="95000"/>
                </a:schemeClr>
              </a:solidFill>
            </a:endParaRPr>
          </a:p>
          <a:p>
            <a:pPr algn="ctr"/>
            <a:r>
              <a:rPr lang="en-US" sz="1600" dirty="0">
                <a:solidFill>
                  <a:schemeClr val="tx1">
                    <a:lumMod val="95000"/>
                  </a:schemeClr>
                </a:solidFill>
              </a:rPr>
              <a:t>Marsden Harley</a:t>
            </a:r>
          </a:p>
          <a:p>
            <a:pPr algn="ctr"/>
            <a:r>
              <a:rPr lang="en-US" sz="1600" dirty="0">
                <a:solidFill>
                  <a:schemeClr val="tx1">
                    <a:lumMod val="95000"/>
                  </a:schemeClr>
                </a:solidFill>
              </a:rPr>
              <a:t>Nelson-Atkins Museum of Art</a:t>
            </a:r>
          </a:p>
          <a:p>
            <a:pPr algn="ctr"/>
            <a:r>
              <a:rPr lang="en-US" sz="1600" dirty="0">
                <a:solidFill>
                  <a:schemeClr val="tx1">
                    <a:lumMod val="95000"/>
                  </a:schemeClr>
                </a:solidFill>
              </a:rPr>
              <a:t>Kansas City, KS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50482" y="41169"/>
            <a:ext cx="6817519" cy="6782195"/>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524000"/>
            <a:ext cx="7467600" cy="3416320"/>
          </a:xfrm>
          <a:prstGeom prst="rect">
            <a:avLst/>
          </a:prstGeom>
        </p:spPr>
        <p:txBody>
          <a:bodyPr wrap="square" lIns="91440" tIns="45720" rIns="91440" bIns="45720" anchor="t">
            <a:spAutoFit/>
          </a:bodyPr>
          <a:lstStyle/>
          <a:p>
            <a:r>
              <a:rPr lang="en-US" sz="3600" dirty="0"/>
              <a:t>For the vineyard of the L</a:t>
            </a:r>
            <a:r>
              <a:rPr lang="en-US" sz="2800" dirty="0"/>
              <a:t>ORD</a:t>
            </a:r>
            <a:r>
              <a:rPr lang="en-US" sz="3600" dirty="0"/>
              <a:t> of hosts is the house of Israel, and the people of Judah are his cherished garden; he expected justice but saw bloodshed; righteousness, but heard a cry!</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Isaiah 5:7</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Jewish Star Patch Worn by Jews in Holland, 1940-1945 --  Corrie Ten Boom</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31426" y="762000"/>
            <a:ext cx="5179174" cy="45720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133601"/>
            <a:ext cx="5638800" cy="1200329"/>
          </a:xfrm>
          <a:prstGeom prst="rect">
            <a:avLst/>
          </a:prstGeom>
        </p:spPr>
        <p:txBody>
          <a:bodyPr wrap="square" lIns="91440" tIns="45720" rIns="91440" bIns="45720" anchor="t">
            <a:spAutoFit/>
          </a:bodyPr>
          <a:lstStyle/>
          <a:p>
            <a:r>
              <a:rPr lang="en-US" sz="3600" dirty="0"/>
              <a:t>Restore us, O God of hosts; let your face shine…</a:t>
            </a:r>
            <a:endParaRPr lang="en-US" sz="3600" dirty="0">
              <a:cs typeface="Arial" pitchFamily="34" charset="0"/>
            </a:endParaRPr>
          </a:p>
        </p:txBody>
      </p:sp>
      <p:sp>
        <p:nvSpPr>
          <p:cNvPr id="5" name="TextBox 4"/>
          <p:cNvSpPr txBox="1"/>
          <p:nvPr/>
        </p:nvSpPr>
        <p:spPr>
          <a:xfrm>
            <a:off x="5551714" y="4038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80:7a</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Face of God  --  Ethiopian 18</a:t>
            </a:r>
            <a:r>
              <a:rPr lang="en-US" sz="1600" baseline="30000" dirty="0">
                <a:solidFill>
                  <a:schemeClr val="tx1">
                    <a:lumMod val="95000"/>
                  </a:schemeClr>
                </a:solidFill>
              </a:rPr>
              <a:t>th</a:t>
            </a:r>
            <a:r>
              <a:rPr lang="en-US" sz="1600" dirty="0">
                <a:solidFill>
                  <a:schemeClr val="tx1">
                    <a:lumMod val="95000"/>
                  </a:schemeClr>
                </a:solidFill>
              </a:rPr>
              <a:t> c. manuscript, Church of </a:t>
            </a:r>
            <a:r>
              <a:rPr lang="en-US" sz="1600" dirty="0" err="1">
                <a:solidFill>
                  <a:schemeClr val="tx1">
                    <a:lumMod val="95000"/>
                  </a:schemeClr>
                </a:solidFill>
              </a:rPr>
              <a:t>Narga</a:t>
            </a:r>
            <a:r>
              <a:rPr lang="en-US" sz="1600" dirty="0">
                <a:solidFill>
                  <a:schemeClr val="tx1">
                    <a:lumMod val="95000"/>
                  </a:schemeClr>
                </a:solidFill>
              </a:rPr>
              <a:t> Selassie, Lake Tana, Ethiopia</a:t>
            </a:r>
          </a:p>
        </p:txBody>
      </p:sp>
      <p:pic>
        <p:nvPicPr>
          <p:cNvPr id="5" name="Picture 4">
            <a:extLst>
              <a:ext uri="{FF2B5EF4-FFF2-40B4-BE49-F238E27FC236}">
                <a16:creationId xmlns:a16="http://schemas.microsoft.com/office/drawing/2014/main" id="{E897127B-00C5-4195-B81C-1EA8E5A9DA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9312" y="228600"/>
            <a:ext cx="6613376" cy="5943600"/>
          </a:xfrm>
          <a:prstGeom prst="rect">
            <a:avLst/>
          </a:prstGeom>
        </p:spPr>
      </p:pic>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…not having a righteousness of my own that comes from the law but one that comes through faith in Christ…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3:9b</a:t>
            </a:r>
          </a:p>
        </p:txBody>
      </p:sp>
    </p:spTree>
    <p:extLst>
      <p:ext uri="{BB962C8B-B14F-4D97-AF65-F5344CB8AC3E}">
        <p14:creationId xmlns:p14="http://schemas.microsoft.com/office/powerpoint/2010/main" val="184432561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7541" y="6019801"/>
            <a:ext cx="8763000" cy="584775"/>
          </a:xfrm>
          <a:prstGeom prst="rect">
            <a:avLst/>
          </a:prstGeom>
          <a:noFill/>
        </p:spPr>
        <p:txBody>
          <a:bodyPr wrap="square" rtlCol="0">
            <a:spAutoFit/>
          </a:bodyPr>
          <a:lstStyle/>
          <a:p>
            <a:pPr algn="ctr"/>
            <a:r>
              <a:rPr lang="en-US" sz="1600" dirty="0">
                <a:solidFill>
                  <a:schemeClr val="tx1">
                    <a:lumMod val="95000"/>
                  </a:schemeClr>
                </a:solidFill>
              </a:rPr>
              <a:t>"placing yourself in god's story, among the heroes of the faith on the arena rail..."</a:t>
            </a:r>
          </a:p>
          <a:p>
            <a:pPr algn="ctr"/>
            <a:r>
              <a:rPr lang="en-US" sz="1600" dirty="0">
                <a:solidFill>
                  <a:schemeClr val="tx1">
                    <a:lumMod val="95000"/>
                  </a:schemeClr>
                </a:solidFill>
              </a:rPr>
              <a:t>Emerging Church Festival, Cheltenham, England</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90316" y="533400"/>
            <a:ext cx="9077685" cy="4953000"/>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Jesus said to them, "Have you never read in the scriptures: 'The stone that the builders rejected has become the cornerstone…'"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21:42a</a:t>
            </a:r>
          </a:p>
        </p:txBody>
      </p:sp>
    </p:spTree>
    <p:extLst>
      <p:ext uri="{BB962C8B-B14F-4D97-AF65-F5344CB8AC3E}">
        <p14:creationId xmlns:p14="http://schemas.microsoft.com/office/powerpoint/2010/main" val="3934289951"/>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791200"/>
            <a:ext cx="1752600" cy="738664"/>
          </a:xfrm>
          <a:prstGeom prst="rect">
            <a:avLst/>
          </a:prstGeom>
          <a:noFill/>
        </p:spPr>
        <p:txBody>
          <a:bodyPr wrap="square" rtlCol="0">
            <a:spAutoFit/>
          </a:bodyPr>
          <a:lstStyle/>
          <a:p>
            <a:pPr algn="ctr"/>
            <a:r>
              <a:rPr lang="en-US" sz="1400" dirty="0">
                <a:solidFill>
                  <a:schemeClr val="tx1">
                    <a:lumMod val="95000"/>
                  </a:schemeClr>
                </a:solidFill>
              </a:rPr>
              <a:t>Christ: The </a:t>
            </a:r>
            <a:r>
              <a:rPr lang="en-US" sz="1400" dirty="0" err="1">
                <a:solidFill>
                  <a:schemeClr val="tx1">
                    <a:lumMod val="95000"/>
                  </a:schemeClr>
                </a:solidFill>
              </a:rPr>
              <a:t>Tekton</a:t>
            </a:r>
            <a:endParaRPr lang="en-US" sz="1400" dirty="0">
              <a:solidFill>
                <a:schemeClr val="tx1">
                  <a:lumMod val="95000"/>
                </a:schemeClr>
              </a:solidFill>
            </a:endParaRPr>
          </a:p>
          <a:p>
            <a:pPr algn="ctr"/>
            <a:endParaRPr lang="en-US" sz="1400" dirty="0">
              <a:solidFill>
                <a:schemeClr val="tx1">
                  <a:lumMod val="95000"/>
                </a:schemeClr>
              </a:solidFill>
            </a:endParaRPr>
          </a:p>
          <a:p>
            <a:pPr algn="ctr"/>
            <a:r>
              <a:rPr lang="en-US" sz="1400" dirty="0">
                <a:solidFill>
                  <a:schemeClr val="tx1">
                    <a:lumMod val="95000"/>
                  </a:schemeClr>
                </a:solidFill>
              </a:rPr>
              <a:t>Kelly Latimore</a:t>
            </a:r>
          </a:p>
        </p:txBody>
      </p:sp>
      <p:pic>
        <p:nvPicPr>
          <p:cNvPr id="5" name="Picture 4">
            <a:extLst>
              <a:ext uri="{FF2B5EF4-FFF2-40B4-BE49-F238E27FC236}">
                <a16:creationId xmlns:a16="http://schemas.microsoft.com/office/drawing/2014/main" id="{FE3A5EF1-F491-AE09-2055-10A4B839AB9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29000" y="0"/>
            <a:ext cx="6980153"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400" dirty="0"/>
          </a:p>
          <a:p>
            <a:pPr>
              <a:buNone/>
            </a:pPr>
            <a:r>
              <a:rPr lang="en-US" sz="1400" dirty="0"/>
              <a:t>http://www.flickr.com/photos/feargal/5096148585/</a:t>
            </a:r>
          </a:p>
          <a:p>
            <a:pPr>
              <a:buNone/>
            </a:pPr>
            <a:r>
              <a:rPr lang="en-US" sz="1400" dirty="0"/>
              <a:t>https://commons.wikimedia.org/wiki/File:US_Navy_070715-M-7772K-022_U.S._Marine_Staff_Sgt._Antoine_T._Robinson,_attached_to_Marine_Regimental_Combat_Team_(RCT)_2,_plays_a_keyboard_during_a_praise_and_worship_service.jpg</a:t>
            </a:r>
          </a:p>
          <a:p>
            <a:pPr>
              <a:buNone/>
            </a:pPr>
            <a:r>
              <a:rPr lang="en-US" sz="1400" dirty="0"/>
              <a:t>http://commons.wikimedia.org/wiki/File:Gda%C5%84sk_aleja_Hallera_17_(detal).JPG</a:t>
            </a:r>
          </a:p>
          <a:p>
            <a:pPr>
              <a:buNone/>
            </a:pPr>
            <a:r>
              <a:rPr lang="en-US" sz="1400" dirty="0"/>
              <a:t>https://commons.wikimedia.org/wiki/File:MintoParkMemorial.JPG</a:t>
            </a:r>
          </a:p>
          <a:p>
            <a:pPr>
              <a:buNone/>
            </a:pPr>
            <a:r>
              <a:rPr lang="en-US" sz="1400" dirty="0"/>
              <a:t>http://commons.wikimedia.org/wiki/File:V%C3%A9zelay_Narthex_Chapiteau_220608_03.jpg</a:t>
            </a:r>
          </a:p>
          <a:p>
            <a:pPr>
              <a:buNone/>
            </a:pPr>
            <a:r>
              <a:rPr lang="en-US" sz="1400" dirty="0"/>
              <a:t>http://commons.wikimedia.org/wiki/File:On_Arizona_Highway_87,_south_of_Chandler._Maricopa_County,_Arizona._Children_in_a_democracy._A_migra_._._._-_NARA_-_522527.jpg</a:t>
            </a:r>
          </a:p>
          <a:p>
            <a:pPr>
              <a:buNone/>
            </a:pPr>
            <a:r>
              <a:rPr lang="en-US" sz="1400" dirty="0"/>
              <a:t>http://commons.wikimedia.org/wiki/File:Rudolf_Schiestl_Dorfklatsch_nach_der_Kirche.jpg</a:t>
            </a:r>
          </a:p>
          <a:p>
            <a:pPr>
              <a:buNone/>
            </a:pPr>
            <a:r>
              <a:rPr lang="en-US" sz="1400" dirty="0"/>
              <a:t>https://commons.wikimedia.org/wiki/File:Woman-with-a-balance-by-Vermeer.jpg</a:t>
            </a:r>
          </a:p>
          <a:p>
            <a:pPr>
              <a:buNone/>
            </a:pPr>
            <a:r>
              <a:rPr lang="en-US" sz="1400" dirty="0"/>
              <a:t>https://commons.wikimedia.org/wiki/File:Marsden_Hartley_-_Himmel_-_Google_Art_Project.jpg</a:t>
            </a:r>
          </a:p>
          <a:p>
            <a:pPr>
              <a:buNone/>
            </a:pPr>
            <a:r>
              <a:rPr lang="en-US" sz="1400" dirty="0"/>
              <a:t>https://www.flickr.com/photos/corrietenboom/6011942644/</a:t>
            </a:r>
          </a:p>
          <a:p>
            <a:pPr>
              <a:buNone/>
            </a:pPr>
            <a:r>
              <a:rPr lang="en-US" sz="1400" dirty="0"/>
              <a:t>https://commons.wikimedia.org/wiki/File:Ethiopian_Manuscript_Painting_(2384744485).jpg</a:t>
            </a:r>
          </a:p>
          <a:p>
            <a:pPr>
              <a:buNone/>
            </a:pPr>
            <a:r>
              <a:rPr lang="en-US" sz="1400" dirty="0"/>
              <a:t>http://www.flickr.com/photos/smallritual/1280581974/</a:t>
            </a:r>
          </a:p>
          <a:p>
            <a:pPr>
              <a:buNone/>
            </a:pPr>
            <a:r>
              <a:rPr lang="en-US" sz="1400" dirty="0"/>
              <a:t>Kelly Latimore Icons, https://kellylatimoreicons.com/</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010400" cy="1200329"/>
          </a:xfrm>
          <a:prstGeom prst="rect">
            <a:avLst/>
          </a:prstGeom>
        </p:spPr>
        <p:txBody>
          <a:bodyPr wrap="square" lIns="91440" tIns="45720" rIns="91440" bIns="45720" anchor="t">
            <a:spAutoFit/>
          </a:bodyPr>
          <a:lstStyle/>
          <a:p>
            <a:r>
              <a:rPr lang="en-US" sz="3600" dirty="0"/>
              <a:t>"You shall not make wrongful use of the name of the L</a:t>
            </a:r>
            <a:r>
              <a:rPr lang="en-US" sz="2800" dirty="0"/>
              <a:t>ORD</a:t>
            </a:r>
            <a:r>
              <a:rPr lang="en-US" sz="3600" dirty="0"/>
              <a:t> your God…"</a:t>
            </a:r>
            <a:endParaRPr lang="en-US" sz="3600" dirty="0">
              <a:cs typeface="Arial" pitchFamily="34" charset="0"/>
            </a:endParaRPr>
          </a:p>
        </p:txBody>
      </p:sp>
      <p:sp>
        <p:nvSpPr>
          <p:cNvPr id="5" name="TextBox 4"/>
          <p:cNvSpPr txBox="1"/>
          <p:nvPr/>
        </p:nvSpPr>
        <p:spPr>
          <a:xfrm>
            <a:off x="5867400" y="4038601"/>
            <a:ext cx="3352800" cy="461665"/>
          </a:xfrm>
          <a:prstGeom prst="rect">
            <a:avLst/>
          </a:prstGeom>
          <a:noFill/>
        </p:spPr>
        <p:txBody>
          <a:bodyPr wrap="square" rtlCol="0">
            <a:spAutoFit/>
          </a:bodyPr>
          <a:lstStyle/>
          <a:p>
            <a:pPr algn="ctr"/>
            <a:r>
              <a:rPr lang="en-US" sz="2400" dirty="0">
                <a:solidFill>
                  <a:schemeClr val="tx1">
                    <a:lumMod val="95000"/>
                  </a:schemeClr>
                </a:solidFill>
              </a:rPr>
              <a:t>Exodus 20:7a</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628382"/>
            <a:ext cx="2514600" cy="1077218"/>
          </a:xfrm>
          <a:prstGeom prst="rect">
            <a:avLst/>
          </a:prstGeom>
          <a:noFill/>
        </p:spPr>
        <p:txBody>
          <a:bodyPr wrap="square" rtlCol="0">
            <a:spAutoFit/>
          </a:bodyPr>
          <a:lstStyle/>
          <a:p>
            <a:pPr algn="ctr"/>
            <a:r>
              <a:rPr lang="en-US" sz="1600" dirty="0">
                <a:solidFill>
                  <a:schemeClr val="tx1">
                    <a:lumMod val="95000"/>
                  </a:schemeClr>
                </a:solidFill>
              </a:rPr>
              <a:t>The Ten Commandments</a:t>
            </a:r>
          </a:p>
          <a:p>
            <a:pPr algn="ctr"/>
            <a:endParaRPr lang="en-US" sz="1600" dirty="0">
              <a:solidFill>
                <a:schemeClr val="tx1">
                  <a:lumMod val="95000"/>
                </a:schemeClr>
              </a:solidFill>
            </a:endParaRPr>
          </a:p>
          <a:p>
            <a:pPr algn="ctr"/>
            <a:r>
              <a:rPr lang="en-US" sz="1600" dirty="0">
                <a:solidFill>
                  <a:schemeClr val="tx1">
                    <a:lumMod val="95000"/>
                  </a:schemeClr>
                </a:solidFill>
              </a:rPr>
              <a:t>Church Woodcarving</a:t>
            </a:r>
          </a:p>
          <a:p>
            <a:pPr algn="ctr"/>
            <a:r>
              <a:rPr lang="en-US" sz="1600" dirty="0" err="1">
                <a:solidFill>
                  <a:schemeClr val="tx1">
                    <a:lumMod val="95000"/>
                  </a:schemeClr>
                </a:solidFill>
              </a:rPr>
              <a:t>Paszyn</a:t>
            </a:r>
            <a:r>
              <a:rPr lang="en-US" sz="1600" dirty="0">
                <a:solidFill>
                  <a:schemeClr val="tx1">
                    <a:lumMod val="95000"/>
                  </a:schemeClr>
                </a:solidFill>
              </a:rPr>
              <a:t>, Poland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29201" y="0"/>
            <a:ext cx="4740841" cy="6858000"/>
          </a:xfrm>
          <a:prstGeom prst="rect">
            <a:avLst/>
          </a:prstGeom>
        </p:spPr>
      </p:pic>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057401"/>
            <a:ext cx="5943600" cy="1200329"/>
          </a:xfrm>
          <a:prstGeom prst="rect">
            <a:avLst/>
          </a:prstGeom>
        </p:spPr>
        <p:txBody>
          <a:bodyPr wrap="square" lIns="91440" tIns="45720" rIns="91440" bIns="45720" anchor="t">
            <a:spAutoFit/>
          </a:bodyPr>
          <a:lstStyle/>
          <a:p>
            <a:r>
              <a:rPr lang="en-US" sz="3600" dirty="0"/>
              <a:t>"Remember the Sabbath day and keep it holy."</a:t>
            </a:r>
            <a:endParaRPr lang="en-US" sz="3600" dirty="0">
              <a:cs typeface="Arial" pitchFamily="34" charset="0"/>
            </a:endParaRPr>
          </a:p>
        </p:txBody>
      </p:sp>
      <p:sp>
        <p:nvSpPr>
          <p:cNvPr id="5" name="TextBox 4"/>
          <p:cNvSpPr txBox="1"/>
          <p:nvPr/>
        </p:nvSpPr>
        <p:spPr>
          <a:xfrm>
            <a:off x="5486400" y="3886201"/>
            <a:ext cx="3352800" cy="461665"/>
          </a:xfrm>
          <a:prstGeom prst="rect">
            <a:avLst/>
          </a:prstGeom>
          <a:noFill/>
        </p:spPr>
        <p:txBody>
          <a:bodyPr wrap="square" rtlCol="0">
            <a:spAutoFit/>
          </a:bodyPr>
          <a:lstStyle/>
          <a:p>
            <a:pPr algn="ctr"/>
            <a:r>
              <a:rPr lang="en-US" sz="2400" dirty="0">
                <a:solidFill>
                  <a:schemeClr val="tx1">
                    <a:lumMod val="95000"/>
                  </a:schemeClr>
                </a:solidFill>
              </a:rPr>
              <a:t>Exodus 20:8</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Marine Regimental Combat Team Worship Service, Camp Ripper Chapel, Al </a:t>
            </a:r>
            <a:r>
              <a:rPr lang="en-US" sz="1600" dirty="0" err="1">
                <a:solidFill>
                  <a:schemeClr val="tx1">
                    <a:lumMod val="95000"/>
                  </a:schemeClr>
                </a:solidFill>
              </a:rPr>
              <a:t>Asad</a:t>
            </a:r>
            <a:r>
              <a:rPr lang="en-US" sz="1600" dirty="0">
                <a:solidFill>
                  <a:schemeClr val="tx1">
                    <a:lumMod val="95000"/>
                  </a:schemeClr>
                </a:solidFill>
              </a:rPr>
              <a:t>, Iraq</a:t>
            </a:r>
          </a:p>
        </p:txBody>
      </p:sp>
      <p:pic>
        <p:nvPicPr>
          <p:cNvPr id="6" name="Picture 5">
            <a:extLst>
              <a:ext uri="{FF2B5EF4-FFF2-40B4-BE49-F238E27FC236}">
                <a16:creationId xmlns:a16="http://schemas.microsoft.com/office/drawing/2014/main" id="{16CD75A6-0C17-4872-9838-4B512C2007F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096000"/>
          </a:xfrm>
          <a:prstGeom prst="rect">
            <a:avLst/>
          </a:prstGeom>
        </p:spPr>
      </p:pic>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86200" y="2057401"/>
            <a:ext cx="4343400" cy="1200329"/>
          </a:xfrm>
          <a:prstGeom prst="rect">
            <a:avLst/>
          </a:prstGeom>
        </p:spPr>
        <p:txBody>
          <a:bodyPr wrap="square" lIns="91440" tIns="45720" rIns="91440" bIns="45720" anchor="t">
            <a:spAutoFit/>
          </a:bodyPr>
          <a:lstStyle/>
          <a:p>
            <a:r>
              <a:rPr lang="en-US" sz="3600" dirty="0"/>
              <a:t>"Honor your father and your mother…"</a:t>
            </a:r>
            <a:endParaRPr lang="en-US" sz="3600" dirty="0">
              <a:cs typeface="Arial" pitchFamily="34" charset="0"/>
            </a:endParaRPr>
          </a:p>
        </p:txBody>
      </p:sp>
      <p:sp>
        <p:nvSpPr>
          <p:cNvPr id="5" name="TextBox 4"/>
          <p:cNvSpPr txBox="1"/>
          <p:nvPr/>
        </p:nvSpPr>
        <p:spPr>
          <a:xfrm>
            <a:off x="5562600" y="3962401"/>
            <a:ext cx="3352800" cy="461665"/>
          </a:xfrm>
          <a:prstGeom prst="rect">
            <a:avLst/>
          </a:prstGeom>
          <a:noFill/>
        </p:spPr>
        <p:txBody>
          <a:bodyPr wrap="square" rtlCol="0">
            <a:spAutoFit/>
          </a:bodyPr>
          <a:lstStyle/>
          <a:p>
            <a:pPr algn="ctr"/>
            <a:r>
              <a:rPr lang="en-US" sz="2400" dirty="0">
                <a:solidFill>
                  <a:schemeClr val="tx1">
                    <a:lumMod val="95000"/>
                  </a:schemeClr>
                </a:solidFill>
              </a:rPr>
              <a:t>Exodus 20:12a</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82162"/>
            <a:ext cx="1524000" cy="1323439"/>
          </a:xfrm>
          <a:prstGeom prst="rect">
            <a:avLst/>
          </a:prstGeom>
          <a:noFill/>
        </p:spPr>
        <p:txBody>
          <a:bodyPr wrap="square" rtlCol="0">
            <a:spAutoFit/>
          </a:bodyPr>
          <a:lstStyle/>
          <a:p>
            <a:pPr algn="ctr"/>
            <a:r>
              <a:rPr lang="en-US" sz="1600" dirty="0">
                <a:solidFill>
                  <a:schemeClr val="tx1">
                    <a:lumMod val="95000"/>
                  </a:schemeClr>
                </a:solidFill>
              </a:rPr>
              <a:t>A New Child</a:t>
            </a:r>
          </a:p>
          <a:p>
            <a:pPr algn="ctr"/>
            <a:endParaRPr lang="en-US" sz="1600" dirty="0">
              <a:solidFill>
                <a:schemeClr val="tx1">
                  <a:lumMod val="95000"/>
                </a:schemeClr>
              </a:solidFill>
            </a:endParaRPr>
          </a:p>
          <a:p>
            <a:pPr algn="ctr"/>
            <a:r>
              <a:rPr lang="en-US" sz="1600" dirty="0">
                <a:solidFill>
                  <a:schemeClr val="tx1">
                    <a:lumMod val="95000"/>
                  </a:schemeClr>
                </a:solidFill>
              </a:rPr>
              <a:t>  Brick wall mural </a:t>
            </a:r>
          </a:p>
          <a:p>
            <a:pPr algn="ctr"/>
            <a:r>
              <a:rPr lang="en-US" sz="1600" dirty="0">
                <a:solidFill>
                  <a:schemeClr val="tx1">
                    <a:lumMod val="95000"/>
                  </a:schemeClr>
                </a:solidFill>
              </a:rPr>
              <a:t>Gdansk, Poland</a:t>
            </a:r>
          </a:p>
        </p:txBody>
      </p:sp>
      <p:pic>
        <p:nvPicPr>
          <p:cNvPr id="2" name="Picture 1"/>
          <p:cNvPicPr>
            <a:picLocks noChangeAspect="1"/>
          </p:cNvPicPr>
          <p:nvPr/>
        </p:nvPicPr>
        <p:blipFill>
          <a:blip r:embed="rId2"/>
          <a:stretch>
            <a:fillRect/>
          </a:stretch>
        </p:blipFill>
        <p:spPr>
          <a:xfrm>
            <a:off x="3429000" y="223954"/>
            <a:ext cx="7086600" cy="6481646"/>
          </a:xfrm>
          <a:prstGeom prst="rect">
            <a:avLst/>
          </a:prstGeom>
        </p:spPr>
      </p:pic>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2590801"/>
            <a:ext cx="7467600" cy="646331"/>
          </a:xfrm>
          <a:prstGeom prst="rect">
            <a:avLst/>
          </a:prstGeom>
        </p:spPr>
        <p:txBody>
          <a:bodyPr wrap="square" lIns="91440" tIns="45720" rIns="91440" bIns="45720" anchor="t">
            <a:spAutoFit/>
          </a:bodyPr>
          <a:lstStyle/>
          <a:p>
            <a:r>
              <a:rPr lang="en-US" sz="3600" dirty="0"/>
              <a:t>"You shall not murder."</a:t>
            </a:r>
            <a:endParaRPr lang="en-US" sz="3600" dirty="0">
              <a:cs typeface="Arial" pitchFamily="34" charset="0"/>
            </a:endParaRPr>
          </a:p>
        </p:txBody>
      </p:sp>
      <p:sp>
        <p:nvSpPr>
          <p:cNvPr id="5" name="TextBox 4"/>
          <p:cNvSpPr txBox="1"/>
          <p:nvPr/>
        </p:nvSpPr>
        <p:spPr>
          <a:xfrm>
            <a:off x="5715000" y="3962401"/>
            <a:ext cx="3352800" cy="461665"/>
          </a:xfrm>
          <a:prstGeom prst="rect">
            <a:avLst/>
          </a:prstGeom>
          <a:noFill/>
        </p:spPr>
        <p:txBody>
          <a:bodyPr wrap="square" rtlCol="0">
            <a:spAutoFit/>
          </a:bodyPr>
          <a:lstStyle/>
          <a:p>
            <a:pPr algn="ctr"/>
            <a:r>
              <a:rPr lang="en-US" sz="2400" dirty="0">
                <a:solidFill>
                  <a:schemeClr val="tx1">
                    <a:lumMod val="95000"/>
                  </a:schemeClr>
                </a:solidFill>
              </a:rPr>
              <a:t>Exodus 20:13</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413</TotalTime>
  <Words>855</Words>
  <Application>Microsoft Office PowerPoint</Application>
  <PresentationFormat>Widescreen</PresentationFormat>
  <Paragraphs>89</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First Sunday after Christmas Day Year A</vt:lpstr>
      <vt:lpstr>Nineteenth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128</cp:revision>
  <dcterms:created xsi:type="dcterms:W3CDTF">2016-08-31T16:46:43Z</dcterms:created>
  <dcterms:modified xsi:type="dcterms:W3CDTF">2025-09-15T14:36:16Z</dcterms:modified>
</cp:coreProperties>
</file>