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385" r:id="rId5"/>
    <p:sldId id="386" r:id="rId6"/>
    <p:sldId id="387" r:id="rId7"/>
    <p:sldId id="388" r:id="rId8"/>
    <p:sldId id="389" r:id="rId9"/>
    <p:sldId id="390" r:id="rId10"/>
    <p:sldId id="391" r:id="rId11"/>
    <p:sldId id="392" r:id="rId12"/>
    <p:sldId id="393" r:id="rId13"/>
    <p:sldId id="394" r:id="rId14"/>
    <p:sldId id="395" r:id="rId15"/>
    <p:sldId id="396" r:id="rId16"/>
    <p:sldId id="397" r:id="rId17"/>
    <p:sldId id="398" r:id="rId18"/>
    <p:sldId id="399" r:id="rId19"/>
    <p:sldId id="400" r:id="rId20"/>
    <p:sldId id="401" r:id="rId21"/>
    <p:sldId id="402"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4625"/>
    <a:srgbClr val="75913E"/>
    <a:srgbClr val="3B540E"/>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C66764-29DE-4327-850B-3E7BF292F5E2}" v="82" dt="2025-09-15T14:05:33.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482FA79-831B-45EE-B759-894778F4B11D}"/>
    <pc:docChg chg="modSld">
      <pc:chgData name="Allison Blackwell" userId="7Y4zoj1sqs5H+IG1uY71RyUTFRj8vI3Lj7CrwoODLF4=" providerId="None" clId="Web-{0482FA79-831B-45EE-B759-894778F4B11D}" dt="2025-08-22T16:24:39.237" v="1" actId="20577"/>
      <pc:docMkLst>
        <pc:docMk/>
      </pc:docMkLst>
      <pc:sldChg chg="modSp">
        <pc:chgData name="Allison Blackwell" userId="7Y4zoj1sqs5H+IG1uY71RyUTFRj8vI3Lj7CrwoODLF4=" providerId="None" clId="Web-{0482FA79-831B-45EE-B759-894778F4B11D}" dt="2025-08-22T16:24:39.237" v="1" actId="20577"/>
        <pc:sldMkLst>
          <pc:docMk/>
          <pc:sldMk cId="0" sldId="297"/>
        </pc:sldMkLst>
        <pc:spChg chg="mod">
          <ac:chgData name="Allison Blackwell" userId="7Y4zoj1sqs5H+IG1uY71RyUTFRj8vI3Lj7CrwoODLF4=" providerId="None" clId="Web-{0482FA79-831B-45EE-B759-894778F4B11D}" dt="2025-08-22T16:24:39.237" v="1" actId="20577"/>
          <ac:spMkLst>
            <pc:docMk/>
            <pc:sldMk cId="0" sldId="297"/>
            <ac:spMk id="3" creationId="{00000000-0000-0000-0000-000000000000}"/>
          </ac:spMkLst>
        </pc:spChg>
      </pc:sldChg>
    </pc:docChg>
  </pc:docChgLst>
  <pc:docChgLst>
    <pc:chgData name="Allison Blackwell" userId="7Y4zoj1sqs5H+IG1uY71RyUTFRj8vI3Lj7CrwoODLF4=" providerId="None" clId="Web-{DCC66764-29DE-4327-850B-3E7BF292F5E2}"/>
    <pc:docChg chg="modSld">
      <pc:chgData name="Allison Blackwell" userId="7Y4zoj1sqs5H+IG1uY71RyUTFRj8vI3Lj7CrwoODLF4=" providerId="None" clId="Web-{DCC66764-29DE-4327-850B-3E7BF292F5E2}" dt="2025-09-15T14:05:32.412" v="37" actId="20577"/>
      <pc:docMkLst>
        <pc:docMk/>
      </pc:docMkLst>
      <pc:sldChg chg="modSp">
        <pc:chgData name="Allison Blackwell" userId="7Y4zoj1sqs5H+IG1uY71RyUTFRj8vI3Lj7CrwoODLF4=" providerId="None" clId="Web-{DCC66764-29DE-4327-850B-3E7BF292F5E2}" dt="2025-09-15T13:52:09.520" v="1" actId="20577"/>
        <pc:sldMkLst>
          <pc:docMk/>
          <pc:sldMk cId="0" sldId="282"/>
        </pc:sldMkLst>
        <pc:spChg chg="mod">
          <ac:chgData name="Allison Blackwell" userId="7Y4zoj1sqs5H+IG1uY71RyUTFRj8vI3Lj7CrwoODLF4=" providerId="None" clId="Web-{DCC66764-29DE-4327-850B-3E7BF292F5E2}" dt="2025-09-15T13:52:09.520" v="1" actId="20577"/>
          <ac:spMkLst>
            <pc:docMk/>
            <pc:sldMk cId="0" sldId="282"/>
            <ac:spMk id="2" creationId="{00000000-0000-0000-0000-000000000000}"/>
          </ac:spMkLst>
        </pc:spChg>
      </pc:sldChg>
      <pc:sldChg chg="modSp">
        <pc:chgData name="Allison Blackwell" userId="7Y4zoj1sqs5H+IG1uY71RyUTFRj8vI3Lj7CrwoODLF4=" providerId="None" clId="Web-{DCC66764-29DE-4327-850B-3E7BF292F5E2}" dt="2025-09-15T13:53:53.161" v="12" actId="20577"/>
        <pc:sldMkLst>
          <pc:docMk/>
          <pc:sldMk cId="0" sldId="385"/>
        </pc:sldMkLst>
        <pc:spChg chg="mod">
          <ac:chgData name="Allison Blackwell" userId="7Y4zoj1sqs5H+IG1uY71RyUTFRj8vI3Lj7CrwoODLF4=" providerId="None" clId="Web-{DCC66764-29DE-4327-850B-3E7BF292F5E2}" dt="2025-09-15T13:53:51.317" v="11" actId="20577"/>
          <ac:spMkLst>
            <pc:docMk/>
            <pc:sldMk cId="0" sldId="385"/>
            <ac:spMk id="2" creationId="{00000000-0000-0000-0000-000000000000}"/>
          </ac:spMkLst>
        </pc:spChg>
        <pc:spChg chg="mod">
          <ac:chgData name="Allison Blackwell" userId="7Y4zoj1sqs5H+IG1uY71RyUTFRj8vI3Lj7CrwoODLF4=" providerId="None" clId="Web-{DCC66764-29DE-4327-850B-3E7BF292F5E2}" dt="2025-09-15T13:53:53.161" v="12" actId="20577"/>
          <ac:spMkLst>
            <pc:docMk/>
            <pc:sldMk cId="0" sldId="385"/>
            <ac:spMk id="5" creationId="{00000000-0000-0000-0000-000000000000}"/>
          </ac:spMkLst>
        </pc:spChg>
      </pc:sldChg>
      <pc:sldChg chg="modSp">
        <pc:chgData name="Allison Blackwell" userId="7Y4zoj1sqs5H+IG1uY71RyUTFRj8vI3Lj7CrwoODLF4=" providerId="None" clId="Web-{DCC66764-29DE-4327-850B-3E7BF292F5E2}" dt="2025-09-15T13:56:24.161" v="15" actId="20577"/>
        <pc:sldMkLst>
          <pc:docMk/>
          <pc:sldMk cId="0" sldId="387"/>
        </pc:sldMkLst>
        <pc:spChg chg="mod">
          <ac:chgData name="Allison Blackwell" userId="7Y4zoj1sqs5H+IG1uY71RyUTFRj8vI3Lj7CrwoODLF4=" providerId="None" clId="Web-{DCC66764-29DE-4327-850B-3E7BF292F5E2}" dt="2025-09-15T13:56:24.161" v="15" actId="20577"/>
          <ac:spMkLst>
            <pc:docMk/>
            <pc:sldMk cId="0" sldId="387"/>
            <ac:spMk id="2" creationId="{00000000-0000-0000-0000-000000000000}"/>
          </ac:spMkLst>
        </pc:spChg>
      </pc:sldChg>
      <pc:sldChg chg="modSp">
        <pc:chgData name="Allison Blackwell" userId="7Y4zoj1sqs5H+IG1uY71RyUTFRj8vI3Lj7CrwoODLF4=" providerId="None" clId="Web-{DCC66764-29DE-4327-850B-3E7BF292F5E2}" dt="2025-09-15T13:58:24.427" v="16" actId="20577"/>
        <pc:sldMkLst>
          <pc:docMk/>
          <pc:sldMk cId="0" sldId="389"/>
        </pc:sldMkLst>
        <pc:spChg chg="mod">
          <ac:chgData name="Allison Blackwell" userId="7Y4zoj1sqs5H+IG1uY71RyUTFRj8vI3Lj7CrwoODLF4=" providerId="None" clId="Web-{DCC66764-29DE-4327-850B-3E7BF292F5E2}" dt="2025-09-15T13:58:24.427" v="16" actId="20577"/>
          <ac:spMkLst>
            <pc:docMk/>
            <pc:sldMk cId="0" sldId="389"/>
            <ac:spMk id="2" creationId="{00000000-0000-0000-0000-000000000000}"/>
          </ac:spMkLst>
        </pc:spChg>
      </pc:sldChg>
      <pc:sldChg chg="modSp">
        <pc:chgData name="Allison Blackwell" userId="7Y4zoj1sqs5H+IG1uY71RyUTFRj8vI3Lj7CrwoODLF4=" providerId="None" clId="Web-{DCC66764-29DE-4327-850B-3E7BF292F5E2}" dt="2025-09-15T13:59:52.317" v="19" actId="20577"/>
        <pc:sldMkLst>
          <pc:docMk/>
          <pc:sldMk cId="0" sldId="391"/>
        </pc:sldMkLst>
        <pc:spChg chg="mod">
          <ac:chgData name="Allison Blackwell" userId="7Y4zoj1sqs5H+IG1uY71RyUTFRj8vI3Lj7CrwoODLF4=" providerId="None" clId="Web-{DCC66764-29DE-4327-850B-3E7BF292F5E2}" dt="2025-09-15T13:59:52.317" v="19" actId="20577"/>
          <ac:spMkLst>
            <pc:docMk/>
            <pc:sldMk cId="0" sldId="391"/>
            <ac:spMk id="2" creationId="{00000000-0000-0000-0000-000000000000}"/>
          </ac:spMkLst>
        </pc:spChg>
      </pc:sldChg>
      <pc:sldChg chg="modSp">
        <pc:chgData name="Allison Blackwell" userId="7Y4zoj1sqs5H+IG1uY71RyUTFRj8vI3Lj7CrwoODLF4=" providerId="None" clId="Web-{DCC66764-29DE-4327-850B-3E7BF292F5E2}" dt="2025-09-15T14:01:36.833" v="21" actId="20577"/>
        <pc:sldMkLst>
          <pc:docMk/>
          <pc:sldMk cId="0" sldId="393"/>
        </pc:sldMkLst>
        <pc:spChg chg="mod">
          <ac:chgData name="Allison Blackwell" userId="7Y4zoj1sqs5H+IG1uY71RyUTFRj8vI3Lj7CrwoODLF4=" providerId="None" clId="Web-{DCC66764-29DE-4327-850B-3E7BF292F5E2}" dt="2025-09-15T14:01:36.833" v="21" actId="20577"/>
          <ac:spMkLst>
            <pc:docMk/>
            <pc:sldMk cId="0" sldId="393"/>
            <ac:spMk id="2" creationId="{00000000-0000-0000-0000-000000000000}"/>
          </ac:spMkLst>
        </pc:spChg>
      </pc:sldChg>
      <pc:sldChg chg="modSp">
        <pc:chgData name="Allison Blackwell" userId="7Y4zoj1sqs5H+IG1uY71RyUTFRj8vI3Lj7CrwoODLF4=" providerId="None" clId="Web-{DCC66764-29DE-4327-850B-3E7BF292F5E2}" dt="2025-09-15T14:02:16.911" v="26" actId="20577"/>
        <pc:sldMkLst>
          <pc:docMk/>
          <pc:sldMk cId="0" sldId="395"/>
        </pc:sldMkLst>
        <pc:spChg chg="mod">
          <ac:chgData name="Allison Blackwell" userId="7Y4zoj1sqs5H+IG1uY71RyUTFRj8vI3Lj7CrwoODLF4=" providerId="None" clId="Web-{DCC66764-29DE-4327-850B-3E7BF292F5E2}" dt="2025-09-15T14:02:16.911" v="26" actId="20577"/>
          <ac:spMkLst>
            <pc:docMk/>
            <pc:sldMk cId="0" sldId="395"/>
            <ac:spMk id="2" creationId="{00000000-0000-0000-0000-000000000000}"/>
          </ac:spMkLst>
        </pc:spChg>
      </pc:sldChg>
      <pc:sldChg chg="modSp">
        <pc:chgData name="Allison Blackwell" userId="7Y4zoj1sqs5H+IG1uY71RyUTFRj8vI3Lj7CrwoODLF4=" providerId="None" clId="Web-{DCC66764-29DE-4327-850B-3E7BF292F5E2}" dt="2025-09-15T14:03:15.271" v="32" actId="20577"/>
        <pc:sldMkLst>
          <pc:docMk/>
          <pc:sldMk cId="0" sldId="397"/>
        </pc:sldMkLst>
        <pc:spChg chg="mod">
          <ac:chgData name="Allison Blackwell" userId="7Y4zoj1sqs5H+IG1uY71RyUTFRj8vI3Lj7CrwoODLF4=" providerId="None" clId="Web-{DCC66764-29DE-4327-850B-3E7BF292F5E2}" dt="2025-09-15T14:03:15.271" v="32" actId="20577"/>
          <ac:spMkLst>
            <pc:docMk/>
            <pc:sldMk cId="0" sldId="397"/>
            <ac:spMk id="2" creationId="{00000000-0000-0000-0000-000000000000}"/>
          </ac:spMkLst>
        </pc:spChg>
      </pc:sldChg>
      <pc:sldChg chg="modSp">
        <pc:chgData name="Allison Blackwell" userId="7Y4zoj1sqs5H+IG1uY71RyUTFRj8vI3Lj7CrwoODLF4=" providerId="None" clId="Web-{DCC66764-29DE-4327-850B-3E7BF292F5E2}" dt="2025-09-15T14:03:22.958" v="33" actId="20577"/>
        <pc:sldMkLst>
          <pc:docMk/>
          <pc:sldMk cId="0" sldId="399"/>
        </pc:sldMkLst>
        <pc:spChg chg="mod">
          <ac:chgData name="Allison Blackwell" userId="7Y4zoj1sqs5H+IG1uY71RyUTFRj8vI3Lj7CrwoODLF4=" providerId="None" clId="Web-{DCC66764-29DE-4327-850B-3E7BF292F5E2}" dt="2025-09-15T14:03:22.958" v="33" actId="20577"/>
          <ac:spMkLst>
            <pc:docMk/>
            <pc:sldMk cId="0" sldId="399"/>
            <ac:spMk id="2" creationId="{00000000-0000-0000-0000-000000000000}"/>
          </ac:spMkLst>
        </pc:spChg>
      </pc:sldChg>
      <pc:sldChg chg="modSp">
        <pc:chgData name="Allison Blackwell" userId="7Y4zoj1sqs5H+IG1uY71RyUTFRj8vI3Lj7CrwoODLF4=" providerId="None" clId="Web-{DCC66764-29DE-4327-850B-3E7BF292F5E2}" dt="2025-09-15T14:05:32.412" v="37" actId="20577"/>
        <pc:sldMkLst>
          <pc:docMk/>
          <pc:sldMk cId="0" sldId="401"/>
        </pc:sldMkLst>
        <pc:spChg chg="mod">
          <ac:chgData name="Allison Blackwell" userId="7Y4zoj1sqs5H+IG1uY71RyUTFRj8vI3Lj7CrwoODLF4=" providerId="None" clId="Web-{DCC66764-29DE-4327-850B-3E7BF292F5E2}" dt="2025-09-15T14:05:32.412" v="37" actId="20577"/>
          <ac:spMkLst>
            <pc:docMk/>
            <pc:sldMk cId="0" sldId="40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7700" y="1295401"/>
            <a:ext cx="8610600" cy="1470025"/>
          </a:xfrm>
        </p:spPr>
        <p:txBody>
          <a:bodyPr>
            <a:noAutofit/>
          </a:bodyPr>
          <a:lstStyle/>
          <a:p>
            <a:r>
              <a:rPr lang="en-US" sz="8000"/>
              <a:t>Eighteenth </a:t>
            </a:r>
            <a:r>
              <a:rPr lang="en-US" sz="8000" dirty="0"/>
              <a:t>Sunday after Pentecost</a:t>
            </a:r>
          </a:p>
        </p:txBody>
      </p:sp>
      <p:sp>
        <p:nvSpPr>
          <p:cNvPr id="3" name="Subtitle 2"/>
          <p:cNvSpPr>
            <a:spLocks noGrp="1"/>
          </p:cNvSpPr>
          <p:nvPr>
            <p:ph type="subTitle" idx="1"/>
          </p:nvPr>
        </p:nvSpPr>
        <p:spPr>
          <a:xfrm>
            <a:off x="3022600" y="35814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0" y="5903893"/>
            <a:ext cx="12115800" cy="954107"/>
          </a:xfrm>
          <a:prstGeom prst="rect">
            <a:avLst/>
          </a:prstGeom>
          <a:solidFill>
            <a:srgbClr val="5A4625">
              <a:alpha val="65000"/>
            </a:srgbClr>
          </a:solidFill>
        </p:spPr>
        <p:txBody>
          <a:bodyPr wrap="square">
            <a:spAutoFit/>
          </a:bodyPr>
          <a:lstStyle/>
          <a:p>
            <a:pPr algn="ctr"/>
            <a:r>
              <a:rPr lang="en-US" sz="2800" dirty="0"/>
              <a:t>Exodus 17:1-7 and Psalm 78:1-4, 12-16  •  Ezekiel 18:1-4, 25-32 and Psalm 25:1-9 Philippians 2:1-13  • Matthew 21:23-32</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2308324"/>
          </a:xfrm>
          <a:prstGeom prst="rect">
            <a:avLst/>
          </a:prstGeom>
        </p:spPr>
        <p:txBody>
          <a:bodyPr wrap="square" lIns="91440" tIns="45720" rIns="91440" bIns="45720" anchor="t">
            <a:spAutoFit/>
          </a:bodyPr>
          <a:lstStyle/>
          <a:p>
            <a:r>
              <a:rPr lang="en-US" sz="3600" dirty="0"/>
              <a:t>Let each of you look not to your own interests, but to the interests of others. …for it is God who is at work in you…</a:t>
            </a:r>
            <a:endParaRPr lang="en-US" sz="3600" dirty="0">
              <a:cs typeface="Arial" pitchFamily="34" charset="0"/>
            </a:endParaRPr>
          </a:p>
        </p:txBody>
      </p:sp>
      <p:sp>
        <p:nvSpPr>
          <p:cNvPr id="5" name="TextBox 4"/>
          <p:cNvSpPr txBox="1"/>
          <p:nvPr/>
        </p:nvSpPr>
        <p:spPr>
          <a:xfrm>
            <a:off x="5715000" y="44196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2:4, 13a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57569" y="4800600"/>
            <a:ext cx="1676400" cy="1815882"/>
          </a:xfrm>
          <a:prstGeom prst="rect">
            <a:avLst/>
          </a:prstGeom>
          <a:noFill/>
        </p:spPr>
        <p:txBody>
          <a:bodyPr wrap="square" rtlCol="0">
            <a:spAutoFit/>
          </a:bodyPr>
          <a:lstStyle/>
          <a:p>
            <a:pPr algn="ctr"/>
            <a:r>
              <a:rPr lang="en-US" sz="1400" dirty="0">
                <a:solidFill>
                  <a:schemeClr val="tx1">
                    <a:lumMod val="95000"/>
                  </a:schemeClr>
                </a:solidFill>
              </a:rPr>
              <a:t>Elizabeth of Hungary Visiting a Hospital</a:t>
            </a:r>
          </a:p>
          <a:p>
            <a:pPr algn="ctr"/>
            <a:endParaRPr lang="en-US" sz="1400" dirty="0">
              <a:solidFill>
                <a:schemeClr val="tx1">
                  <a:lumMod val="95000"/>
                </a:schemeClr>
              </a:solidFill>
            </a:endParaRPr>
          </a:p>
          <a:p>
            <a:pPr algn="ctr"/>
            <a:endParaRPr lang="en-US" sz="1400" dirty="0">
              <a:solidFill>
                <a:schemeClr val="tx1">
                  <a:lumMod val="95000"/>
                </a:schemeClr>
              </a:solidFill>
            </a:endParaRPr>
          </a:p>
          <a:p>
            <a:pPr algn="ctr"/>
            <a:r>
              <a:rPr lang="en-US" sz="1400" dirty="0">
                <a:solidFill>
                  <a:schemeClr val="tx1">
                    <a:lumMod val="95000"/>
                  </a:schemeClr>
                </a:solidFill>
              </a:rPr>
              <a:t>Adam </a:t>
            </a:r>
            <a:r>
              <a:rPr lang="en-US" sz="1400" dirty="0" err="1">
                <a:solidFill>
                  <a:schemeClr val="tx1">
                    <a:lumMod val="95000"/>
                  </a:schemeClr>
                </a:solidFill>
              </a:rPr>
              <a:t>Elsheimer</a:t>
            </a:r>
            <a:endParaRPr lang="en-US" sz="1400" dirty="0">
              <a:solidFill>
                <a:schemeClr val="tx1">
                  <a:lumMod val="95000"/>
                </a:schemeClr>
              </a:solidFill>
            </a:endParaRPr>
          </a:p>
          <a:p>
            <a:pPr algn="ctr"/>
            <a:r>
              <a:rPr lang="en-US" sz="1400" dirty="0" err="1">
                <a:solidFill>
                  <a:schemeClr val="tx1">
                    <a:lumMod val="95000"/>
                  </a:schemeClr>
                </a:solidFill>
              </a:rPr>
              <a:t>Wellcome</a:t>
            </a:r>
            <a:r>
              <a:rPr lang="en-US" sz="1400" dirty="0">
                <a:solidFill>
                  <a:schemeClr val="tx1">
                    <a:lumMod val="95000"/>
                  </a:schemeClr>
                </a:solidFill>
              </a:rPr>
              <a:t> Collection</a:t>
            </a:r>
          </a:p>
          <a:p>
            <a:pPr algn="ctr"/>
            <a:r>
              <a:rPr lang="en-US" sz="1400" dirty="0">
                <a:solidFill>
                  <a:schemeClr val="tx1">
                    <a:lumMod val="95000"/>
                  </a:schemeClr>
                </a:solidFill>
              </a:rPr>
              <a:t>London, UK</a:t>
            </a:r>
          </a:p>
        </p:txBody>
      </p:sp>
      <p:pic>
        <p:nvPicPr>
          <p:cNvPr id="5" name="Picture 4">
            <a:extLst>
              <a:ext uri="{FF2B5EF4-FFF2-40B4-BE49-F238E27FC236}">
                <a16:creationId xmlns:a16="http://schemas.microsoft.com/office/drawing/2014/main" id="{1473029F-C40A-3D63-BF2F-0D24C791D7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59369" y="0"/>
            <a:ext cx="6594231"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 man had two sons; he went to the first and said, 'Son, go and work in the vineyard today.'"</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21:28b</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3200400"/>
            <a:ext cx="2895600" cy="369332"/>
          </a:xfrm>
          <a:prstGeom prst="rect">
            <a:avLst/>
          </a:prstGeom>
          <a:noFill/>
        </p:spPr>
        <p:txBody>
          <a:bodyPr wrap="square" rtlCol="0">
            <a:spAutoFit/>
          </a:bodyPr>
          <a:lstStyle/>
          <a:p>
            <a:pPr algn="ctr"/>
            <a:r>
              <a:rPr lang="en-US" dirty="0">
                <a:solidFill>
                  <a:schemeClr val="tx1">
                    <a:lumMod val="95000"/>
                  </a:schemeClr>
                </a:solidFill>
              </a:rPr>
              <a:t>?</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7401" y="-1"/>
            <a:ext cx="8109544" cy="6324601"/>
          </a:xfrm>
          <a:prstGeom prst="rect">
            <a:avLst/>
          </a:prstGeom>
        </p:spPr>
      </p:pic>
      <p:sp>
        <p:nvSpPr>
          <p:cNvPr id="5" name="Rectangle 4"/>
          <p:cNvSpPr/>
          <p:nvPr/>
        </p:nvSpPr>
        <p:spPr>
          <a:xfrm>
            <a:off x="2590800" y="6412468"/>
            <a:ext cx="6352380" cy="338554"/>
          </a:xfrm>
          <a:prstGeom prst="rect">
            <a:avLst/>
          </a:prstGeom>
        </p:spPr>
        <p:txBody>
          <a:bodyPr wrap="none">
            <a:spAutoFit/>
          </a:bodyPr>
          <a:lstStyle/>
          <a:p>
            <a:r>
              <a:rPr lang="en-US" sz="1600" dirty="0"/>
              <a:t>The Red Vineyard  --  Vincent van Gogh, Pushkin Museum, Moscow, Russia</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934200" cy="1200329"/>
          </a:xfrm>
          <a:prstGeom prst="rect">
            <a:avLst/>
          </a:prstGeom>
        </p:spPr>
        <p:txBody>
          <a:bodyPr wrap="square" lIns="91440" tIns="45720" rIns="91440" bIns="45720" anchor="t">
            <a:spAutoFit/>
          </a:bodyPr>
          <a:lstStyle/>
          <a:p>
            <a:r>
              <a:rPr lang="en-US" sz="3600" dirty="0"/>
              <a:t>"He answered, 'I will not,' but later he changed his mind and went."</a:t>
            </a:r>
            <a:endParaRPr lang="en-US" sz="3600" dirty="0">
              <a:cs typeface="Arial" pitchFamily="34" charset="0"/>
            </a:endParaRPr>
          </a:p>
        </p:txBody>
      </p:sp>
      <p:sp>
        <p:nvSpPr>
          <p:cNvPr id="5" name="TextBox 4"/>
          <p:cNvSpPr txBox="1"/>
          <p:nvPr/>
        </p:nvSpPr>
        <p:spPr>
          <a:xfrm>
            <a:off x="60960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21:29</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6488668"/>
            <a:ext cx="8382000" cy="307777"/>
          </a:xfrm>
          <a:prstGeom prst="rect">
            <a:avLst/>
          </a:prstGeom>
          <a:noFill/>
        </p:spPr>
        <p:txBody>
          <a:bodyPr wrap="square" rtlCol="0">
            <a:spAutoFit/>
          </a:bodyPr>
          <a:lstStyle/>
          <a:p>
            <a:pPr algn="ctr"/>
            <a:r>
              <a:rPr lang="en-US" sz="1400" dirty="0"/>
              <a:t>Plowing Fields  --  </a:t>
            </a:r>
            <a:r>
              <a:rPr lang="en-US" sz="1400" dirty="0">
                <a:solidFill>
                  <a:schemeClr val="tx1">
                    <a:lumMod val="95000"/>
                  </a:schemeClr>
                </a:solidFill>
              </a:rPr>
              <a:t>Mural, Church of </a:t>
            </a:r>
            <a:r>
              <a:rPr lang="en-US" sz="1400" dirty="0" err="1">
                <a:solidFill>
                  <a:schemeClr val="tx1">
                    <a:lumMod val="95000"/>
                  </a:schemeClr>
                </a:solidFill>
              </a:rPr>
              <a:t>Ura</a:t>
            </a:r>
            <a:r>
              <a:rPr lang="en-US" sz="1400" dirty="0">
                <a:solidFill>
                  <a:schemeClr val="tx1">
                    <a:lumMod val="95000"/>
                  </a:schemeClr>
                </a:solidFill>
              </a:rPr>
              <a:t> Kidane </a:t>
            </a:r>
            <a:r>
              <a:rPr lang="en-US" sz="1400" dirty="0" err="1">
                <a:solidFill>
                  <a:schemeClr val="tx1">
                    <a:lumMod val="95000"/>
                  </a:schemeClr>
                </a:solidFill>
              </a:rPr>
              <a:t>Mihret</a:t>
            </a:r>
            <a:r>
              <a:rPr lang="en-US" sz="1400" dirty="0">
                <a:solidFill>
                  <a:schemeClr val="tx1">
                    <a:lumMod val="95000"/>
                  </a:schemeClr>
                </a:solidFill>
              </a:rPr>
              <a:t>, Lake Tana, Ethiopia</a:t>
            </a:r>
          </a:p>
        </p:txBody>
      </p:sp>
      <p:pic>
        <p:nvPicPr>
          <p:cNvPr id="7" name="Picture 6">
            <a:extLst>
              <a:ext uri="{FF2B5EF4-FFF2-40B4-BE49-F238E27FC236}">
                <a16:creationId xmlns:a16="http://schemas.microsoft.com/office/drawing/2014/main" id="{2F02FC81-B59A-46FB-9A5C-BB117DEF2A5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84060" y="0"/>
            <a:ext cx="6823881" cy="64008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89331"/>
          </a:xfrm>
          <a:prstGeom prst="rect">
            <a:avLst/>
          </a:prstGeom>
        </p:spPr>
        <p:txBody>
          <a:bodyPr wrap="square" lIns="91440" tIns="45720" rIns="91440" bIns="45720" anchor="t">
            <a:spAutoFit/>
          </a:bodyPr>
          <a:lstStyle/>
          <a:p>
            <a:r>
              <a:rPr lang="en-US" sz="3600" dirty="0"/>
              <a:t>"The father went to the second and said the same, and he answered, </a:t>
            </a:r>
          </a:p>
          <a:p>
            <a:r>
              <a:rPr lang="en-US" sz="3600" dirty="0"/>
              <a:t>'I go, sir,' but he did not go."</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21:30</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334001"/>
            <a:ext cx="2971800" cy="1354217"/>
          </a:xfrm>
          <a:prstGeom prst="rect">
            <a:avLst/>
          </a:prstGeom>
          <a:noFill/>
        </p:spPr>
        <p:txBody>
          <a:bodyPr wrap="square" rtlCol="0">
            <a:spAutoFit/>
          </a:bodyPr>
          <a:lstStyle/>
          <a:p>
            <a:pPr algn="ctr"/>
            <a:r>
              <a:rPr lang="en-US" sz="1600" dirty="0">
                <a:solidFill>
                  <a:schemeClr val="tx1">
                    <a:lumMod val="95000"/>
                  </a:schemeClr>
                </a:solidFill>
              </a:rPr>
              <a:t>Sleeping Shepherd</a:t>
            </a:r>
          </a:p>
          <a:p>
            <a:pPr algn="ctr"/>
            <a:endParaRPr lang="en-US" sz="1600" dirty="0">
              <a:solidFill>
                <a:schemeClr val="tx1">
                  <a:lumMod val="95000"/>
                </a:schemeClr>
              </a:solidFill>
            </a:endParaRPr>
          </a:p>
          <a:p>
            <a:pPr algn="ctr"/>
            <a:r>
              <a:rPr lang="en-US" sz="1600" dirty="0">
                <a:solidFill>
                  <a:schemeClr val="tx1">
                    <a:lumMod val="95000"/>
                  </a:schemeClr>
                </a:solidFill>
              </a:rPr>
              <a:t>Samuel Palmer</a:t>
            </a:r>
          </a:p>
          <a:p>
            <a:pPr algn="ctr"/>
            <a:r>
              <a:rPr lang="en-US" sz="1600" dirty="0">
                <a:solidFill>
                  <a:schemeClr val="tx1">
                    <a:lumMod val="95000"/>
                  </a:schemeClr>
                </a:solidFill>
              </a:rPr>
              <a:t>National Gallery of Art</a:t>
            </a:r>
          </a:p>
          <a:p>
            <a:pPr algn="ctr"/>
            <a:r>
              <a:rPr lang="en-US" sz="1600" dirty="0">
                <a:solidFill>
                  <a:schemeClr val="tx1">
                    <a:lumMod val="95000"/>
                  </a:schemeClr>
                </a:solidFill>
              </a:rPr>
              <a:t>Washington, DC</a:t>
            </a:r>
          </a:p>
        </p:txBody>
      </p:sp>
      <p:pic>
        <p:nvPicPr>
          <p:cNvPr id="3" name="Picture 2">
            <a:extLst>
              <a:ext uri="{FF2B5EF4-FFF2-40B4-BE49-F238E27FC236}">
                <a16:creationId xmlns:a16="http://schemas.microsoft.com/office/drawing/2014/main" id="{F3021282-41E9-4BE9-A296-FAADA4D281E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95800" y="44027"/>
            <a:ext cx="5562601" cy="6798733"/>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86001"/>
            <a:ext cx="7467600" cy="1200329"/>
          </a:xfrm>
          <a:prstGeom prst="rect">
            <a:avLst/>
          </a:prstGeom>
        </p:spPr>
        <p:txBody>
          <a:bodyPr wrap="square" lIns="91440" tIns="45720" rIns="91440" bIns="45720" anchor="t">
            <a:spAutoFit/>
          </a:bodyPr>
          <a:lstStyle/>
          <a:p>
            <a:r>
              <a:rPr lang="en-US" sz="3600" dirty="0"/>
              <a:t>"Which of the two did the will of his father?" They said, "The first."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21:31a</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Parable of the Two Sons  --  Andrey </a:t>
            </a:r>
            <a:r>
              <a:rPr lang="en-US" sz="1600" dirty="0" err="1">
                <a:solidFill>
                  <a:schemeClr val="tx1">
                    <a:lumMod val="95000"/>
                  </a:schemeClr>
                </a:solidFill>
              </a:rPr>
              <a:t>Mironov</a:t>
            </a:r>
            <a:endParaRPr lang="en-US" sz="1600" dirty="0">
              <a:solidFill>
                <a:schemeClr val="tx1">
                  <a:lumMod val="95000"/>
                </a:schemeClr>
              </a:solidFill>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6400" y="152400"/>
            <a:ext cx="8752114" cy="612648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828800"/>
            <a:ext cx="7467600" cy="2308324"/>
          </a:xfrm>
          <a:prstGeom prst="rect">
            <a:avLst/>
          </a:prstGeom>
        </p:spPr>
        <p:txBody>
          <a:bodyPr wrap="square" lIns="91440" tIns="45720" rIns="91440" bIns="45720" anchor="t">
            <a:spAutoFit/>
          </a:bodyPr>
          <a:lstStyle/>
          <a:p>
            <a:r>
              <a:rPr lang="en-US" sz="3600" dirty="0"/>
              <a:t>…the people complained against Moses and said, "Why did you bring us out of Egypt, to kill us and our children and livestock with thirst?"</a:t>
            </a:r>
            <a:endParaRPr lang="en-US" sz="3600" dirty="0">
              <a:cs typeface="Arial" pitchFamily="34" charset="0"/>
            </a:endParaRPr>
          </a:p>
        </p:txBody>
      </p:sp>
      <p:sp>
        <p:nvSpPr>
          <p:cNvPr id="4" name="TextBox 3"/>
          <p:cNvSpPr txBox="1"/>
          <p:nvPr/>
        </p:nvSpPr>
        <p:spPr>
          <a:xfrm>
            <a:off x="5943600" y="4495801"/>
            <a:ext cx="3352800" cy="461665"/>
          </a:xfrm>
          <a:prstGeom prst="rect">
            <a:avLst/>
          </a:prstGeom>
          <a:noFill/>
        </p:spPr>
        <p:txBody>
          <a:bodyPr wrap="square" rtlCol="0">
            <a:spAutoFit/>
          </a:bodyPr>
          <a:lstStyle/>
          <a:p>
            <a:pPr algn="ctr"/>
            <a:r>
              <a:rPr lang="en-US" sz="2400" dirty="0">
                <a:solidFill>
                  <a:schemeClr val="tx1">
                    <a:lumMod val="95000"/>
                  </a:schemeClr>
                </a:solidFill>
              </a:rPr>
              <a:t>Exodus 17:3b</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05000"/>
            <a:ext cx="7467600" cy="2308324"/>
          </a:xfrm>
          <a:prstGeom prst="rect">
            <a:avLst/>
          </a:prstGeom>
        </p:spPr>
        <p:txBody>
          <a:bodyPr wrap="square" lIns="91440" tIns="45720" rIns="91440" bIns="45720" anchor="t">
            <a:spAutoFit/>
          </a:bodyPr>
          <a:lstStyle/>
          <a:p>
            <a:r>
              <a:rPr lang="en-US" sz="3600" dirty="0"/>
              <a:t>"For John came to you in the way of righteousness, and you did not believe him, but the tax collectors and the prostitutes believed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21:32</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324600"/>
            <a:ext cx="8686800" cy="338554"/>
          </a:xfrm>
          <a:prstGeom prst="rect">
            <a:avLst/>
          </a:prstGeom>
          <a:noFill/>
        </p:spPr>
        <p:txBody>
          <a:bodyPr wrap="square" rtlCol="0">
            <a:spAutoFit/>
          </a:bodyPr>
          <a:lstStyle/>
          <a:p>
            <a:pPr algn="ctr"/>
            <a:r>
              <a:rPr lang="en-US" sz="1600" dirty="0">
                <a:solidFill>
                  <a:schemeClr val="tx1">
                    <a:lumMod val="95000"/>
                  </a:schemeClr>
                </a:solidFill>
              </a:rPr>
              <a:t>Praying Together, Thistle Farms Ministry  --  Nashville, TN</a:t>
            </a:r>
          </a:p>
        </p:txBody>
      </p:sp>
      <p:pic>
        <p:nvPicPr>
          <p:cNvPr id="5" name="Picture 4">
            <a:extLst>
              <a:ext uri="{FF2B5EF4-FFF2-40B4-BE49-F238E27FC236}">
                <a16:creationId xmlns:a16="http://schemas.microsoft.com/office/drawing/2014/main" id="{19B554ED-B545-480A-ABA5-634B2C294F0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4832" y="189468"/>
            <a:ext cx="8532169" cy="569089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858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https://www.flickr.com/photos/tinaleggio/14902888760/ - Tina </a:t>
            </a:r>
            <a:r>
              <a:rPr lang="en-US" sz="1600" dirty="0" err="1"/>
              <a:t>Leggio</a:t>
            </a:r>
            <a:endParaRPr lang="en-US" sz="1600" dirty="0"/>
          </a:p>
          <a:p>
            <a:pPr>
              <a:buNone/>
            </a:pPr>
            <a:r>
              <a:rPr lang="en-US" sz="1600" dirty="0"/>
              <a:t>https://commons.wikimedia.org/wiki/File:Drama_in_a_student_church.JPG</a:t>
            </a:r>
          </a:p>
          <a:p>
            <a:pPr>
              <a:buNone/>
            </a:pPr>
            <a:r>
              <a:rPr lang="de-DE" sz="1600" dirty="0"/>
              <a:t>Peter Winfried (Canisius) Koenig, https://www.pwkoenig.co.uk/</a:t>
            </a:r>
            <a:endParaRPr lang="en-US" sz="1600" dirty="0"/>
          </a:p>
          <a:p>
            <a:pPr>
              <a:buNone/>
            </a:pPr>
            <a:r>
              <a:rPr lang="en-US" sz="1600" dirty="0"/>
              <a:t>https://commons.wikimedia.org/wiki/File:Holy_Sacrament_Monastery,_Canind%C3%A9,_Brazil_(Poor_Clares)_031.JPG</a:t>
            </a:r>
          </a:p>
          <a:p>
            <a:pPr>
              <a:buNone/>
            </a:pPr>
            <a:r>
              <a:rPr lang="en-US" sz="1600" dirty="0"/>
              <a:t> https://commons.wikimedia.org/wiki/File:St_Elizabeth_visiting_a_hospital._Wellcome_V0017201.jpg</a:t>
            </a:r>
          </a:p>
          <a:p>
            <a:pPr>
              <a:buNone/>
            </a:pPr>
            <a:r>
              <a:rPr lang="en-US" sz="1600" dirty="0"/>
              <a:t>https://commons.wikimedia.org/wiki/File:Red_vineyards.jpg</a:t>
            </a:r>
          </a:p>
          <a:p>
            <a:pPr>
              <a:buNone/>
            </a:pPr>
            <a:r>
              <a:rPr lang="en-US" sz="1600" dirty="0"/>
              <a:t>https://commons.wikimedia.org/wiki/File:Samuel_Palmer,_The_Sleeping_Shepherd;_Early_Morning,_1857,_NGA_9505.jpg</a:t>
            </a:r>
          </a:p>
          <a:p>
            <a:pPr>
              <a:buNone/>
            </a:pPr>
            <a:r>
              <a:rPr lang="en-US" sz="1600" dirty="0"/>
              <a:t>https://commons.wikimedia.org/wiki/File:Ethiopian_Church_Painting_(2261217481).jpg</a:t>
            </a:r>
          </a:p>
          <a:p>
            <a:pPr>
              <a:buNone/>
            </a:pPr>
            <a:r>
              <a:rPr lang="en-US" sz="1600" dirty="0"/>
              <a:t>Wikimedia Commons: Mironov, Parable of the Two Sons</a:t>
            </a:r>
          </a:p>
          <a:p>
            <a:pPr>
              <a:buNone/>
            </a:pPr>
            <a:r>
              <a:rPr lang="en-US" sz="1600" dirty="0"/>
              <a:t>https://www.flickr.com/photos/fteleaders/7455972304</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43270" y="5257801"/>
            <a:ext cx="2133600" cy="1354217"/>
          </a:xfrm>
          <a:prstGeom prst="rect">
            <a:avLst/>
          </a:prstGeom>
          <a:noFill/>
        </p:spPr>
        <p:txBody>
          <a:bodyPr wrap="square" rtlCol="0">
            <a:spAutoFit/>
          </a:bodyPr>
          <a:lstStyle/>
          <a:p>
            <a:pPr algn="ctr"/>
            <a:r>
              <a:rPr lang="en-US" sz="1600" dirty="0">
                <a:solidFill>
                  <a:schemeClr val="tx1">
                    <a:lumMod val="95000"/>
                  </a:schemeClr>
                </a:solidFill>
              </a:rPr>
              <a:t>"Why Do I Have to Change the World?"</a:t>
            </a:r>
          </a:p>
          <a:p>
            <a:pPr algn="ctr"/>
            <a:endParaRPr lang="en-US" sz="1600" dirty="0">
              <a:solidFill>
                <a:schemeClr val="tx1">
                  <a:lumMod val="95000"/>
                </a:schemeClr>
              </a:solidFill>
            </a:endParaRPr>
          </a:p>
          <a:p>
            <a:pPr algn="ctr"/>
            <a:r>
              <a:rPr lang="en-US" sz="1600" dirty="0">
                <a:solidFill>
                  <a:schemeClr val="tx1">
                    <a:lumMod val="95000"/>
                  </a:schemeClr>
                </a:solidFill>
              </a:rPr>
              <a:t>Manhattan</a:t>
            </a:r>
          </a:p>
          <a:p>
            <a:pPr algn="ctr"/>
            <a:r>
              <a:rPr lang="en-US" sz="1600" dirty="0">
                <a:solidFill>
                  <a:schemeClr val="tx1">
                    <a:lumMod val="95000"/>
                  </a:schemeClr>
                </a:solidFill>
              </a:rPr>
              <a:t>New York City, NY</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86200" y="0"/>
            <a:ext cx="6629400"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I will open my mouth in a parable; </a:t>
            </a:r>
          </a:p>
          <a:p>
            <a:r>
              <a:rPr lang="en-US" sz="3600" dirty="0"/>
              <a:t>things...our ancestors have told us. </a:t>
            </a:r>
            <a:endParaRPr lang="en-US" sz="3600" dirty="0">
              <a:ea typeface="Calibri"/>
              <a:cs typeface="Calibri"/>
            </a:endParaRPr>
          </a:p>
          <a:p>
            <a:endParaRPr lang="en-US" sz="3600" dirty="0"/>
          </a:p>
        </p:txBody>
      </p:sp>
      <p:sp>
        <p:nvSpPr>
          <p:cNvPr id="5" name="TextBox 4"/>
          <p:cNvSpPr txBox="1"/>
          <p:nvPr/>
        </p:nvSpPr>
        <p:spPr>
          <a:xfrm>
            <a:off x="5943600" y="3886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78:2, 3b</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324600"/>
            <a:ext cx="8915400" cy="338554"/>
          </a:xfrm>
          <a:prstGeom prst="rect">
            <a:avLst/>
          </a:prstGeom>
          <a:noFill/>
        </p:spPr>
        <p:txBody>
          <a:bodyPr wrap="square" rtlCol="0">
            <a:spAutoFit/>
          </a:bodyPr>
          <a:lstStyle/>
          <a:p>
            <a:pPr algn="ctr"/>
            <a:r>
              <a:rPr lang="es-ES" sz="1600" dirty="0" err="1">
                <a:solidFill>
                  <a:schemeClr val="tx1">
                    <a:lumMod val="95000"/>
                  </a:schemeClr>
                </a:solidFill>
              </a:rPr>
              <a:t>Ogbomosho</a:t>
            </a:r>
            <a:r>
              <a:rPr lang="es-ES" sz="1600" dirty="0">
                <a:solidFill>
                  <a:schemeClr val="tx1">
                    <a:lumMod val="95000"/>
                  </a:schemeClr>
                </a:solidFill>
              </a:rPr>
              <a:t> </a:t>
            </a:r>
            <a:r>
              <a:rPr lang="es-ES" sz="1600" dirty="0" err="1">
                <a:solidFill>
                  <a:schemeClr val="tx1">
                    <a:lumMod val="95000"/>
                  </a:schemeClr>
                </a:solidFill>
              </a:rPr>
              <a:t>university</a:t>
            </a:r>
            <a:r>
              <a:rPr lang="es-ES" sz="1600" dirty="0">
                <a:solidFill>
                  <a:schemeClr val="tx1">
                    <a:lumMod val="95000"/>
                  </a:schemeClr>
                </a:solidFill>
              </a:rPr>
              <a:t> </a:t>
            </a:r>
            <a:r>
              <a:rPr lang="es-ES" sz="1600" dirty="0" err="1">
                <a:solidFill>
                  <a:schemeClr val="tx1">
                    <a:lumMod val="95000"/>
                  </a:schemeClr>
                </a:solidFill>
              </a:rPr>
              <a:t>students</a:t>
            </a:r>
            <a:r>
              <a:rPr lang="es-ES" sz="1600" dirty="0">
                <a:solidFill>
                  <a:schemeClr val="tx1">
                    <a:lumMod val="95000"/>
                  </a:schemeClr>
                </a:solidFill>
              </a:rPr>
              <a:t> </a:t>
            </a:r>
            <a:r>
              <a:rPr lang="es-ES" sz="1600" dirty="0" err="1">
                <a:solidFill>
                  <a:schemeClr val="tx1">
                    <a:lumMod val="95000"/>
                  </a:schemeClr>
                </a:solidFill>
              </a:rPr>
              <a:t>acting</a:t>
            </a:r>
            <a:r>
              <a:rPr lang="es-ES" sz="1600" dirty="0">
                <a:solidFill>
                  <a:schemeClr val="tx1">
                    <a:lumMod val="95000"/>
                  </a:schemeClr>
                </a:solidFill>
              </a:rPr>
              <a:t> in </a:t>
            </a:r>
            <a:r>
              <a:rPr lang="es-ES" sz="1600" dirty="0" err="1">
                <a:solidFill>
                  <a:schemeClr val="tx1">
                    <a:lumMod val="95000"/>
                  </a:schemeClr>
                </a:solidFill>
              </a:rPr>
              <a:t>Bible</a:t>
            </a:r>
            <a:r>
              <a:rPr lang="es-ES" sz="1600" dirty="0">
                <a:solidFill>
                  <a:schemeClr val="tx1">
                    <a:lumMod val="95000"/>
                  </a:schemeClr>
                </a:solidFill>
              </a:rPr>
              <a:t> drama at </a:t>
            </a:r>
            <a:r>
              <a:rPr lang="es-ES" sz="1600" dirty="0" err="1">
                <a:solidFill>
                  <a:schemeClr val="tx1">
                    <a:lumMod val="95000"/>
                  </a:schemeClr>
                </a:solidFill>
              </a:rPr>
              <a:t>their</a:t>
            </a:r>
            <a:r>
              <a:rPr lang="es-ES" sz="1600" dirty="0">
                <a:solidFill>
                  <a:schemeClr val="tx1">
                    <a:lumMod val="95000"/>
                  </a:schemeClr>
                </a:solidFill>
              </a:rPr>
              <a:t> </a:t>
            </a:r>
            <a:r>
              <a:rPr lang="es-ES" sz="1600" dirty="0" err="1">
                <a:solidFill>
                  <a:schemeClr val="tx1">
                    <a:lumMod val="95000"/>
                  </a:schemeClr>
                </a:solidFill>
              </a:rPr>
              <a:t>church</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0AB037AB-CB36-D572-1572-B524BD6892CD}"/>
              </a:ext>
            </a:extLst>
          </p:cNvPr>
          <p:cNvPicPr>
            <a:picLocks noChangeAspect="1"/>
          </p:cNvPicPr>
          <p:nvPr/>
        </p:nvPicPr>
        <p:blipFill>
          <a:blip r:embed="rId2"/>
          <a:stretch>
            <a:fillRect/>
          </a:stretch>
        </p:blipFill>
        <p:spPr>
          <a:xfrm>
            <a:off x="2209800" y="0"/>
            <a:ext cx="8153400" cy="611505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…get yourselves a new heart and a new spirit! … Turn, then, and live.</a:t>
            </a:r>
          </a:p>
          <a:p>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Ezekiel 18:31b, 32c</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715000"/>
            <a:ext cx="2590800" cy="738664"/>
          </a:xfrm>
          <a:prstGeom prst="rect">
            <a:avLst/>
          </a:prstGeom>
          <a:noFill/>
        </p:spPr>
        <p:txBody>
          <a:bodyPr wrap="square" rtlCol="0">
            <a:spAutoFit/>
          </a:bodyPr>
          <a:lstStyle/>
          <a:p>
            <a:pPr algn="ctr"/>
            <a:r>
              <a:rPr lang="en-US" sz="1400" dirty="0">
                <a:solidFill>
                  <a:schemeClr val="tx1">
                    <a:lumMod val="95000"/>
                  </a:schemeClr>
                </a:solidFill>
              </a:rPr>
              <a:t>Prodigal and the Pigs</a:t>
            </a:r>
          </a:p>
          <a:p>
            <a:pPr algn="ctr"/>
            <a:endParaRPr lang="en-US" sz="1400" dirty="0">
              <a:solidFill>
                <a:schemeClr val="tx1">
                  <a:lumMod val="95000"/>
                </a:schemeClr>
              </a:solidFill>
            </a:endParaRPr>
          </a:p>
          <a:p>
            <a:pPr algn="ctr"/>
            <a:r>
              <a:rPr lang="en-US" sz="1400" dirty="0">
                <a:solidFill>
                  <a:schemeClr val="tx1">
                    <a:lumMod val="95000"/>
                  </a:schemeClr>
                </a:solidFill>
              </a:rPr>
              <a:t>Peter Koenig</a:t>
            </a:r>
          </a:p>
        </p:txBody>
      </p:sp>
      <p:pic>
        <p:nvPicPr>
          <p:cNvPr id="5" name="Picture 4">
            <a:extLst>
              <a:ext uri="{FF2B5EF4-FFF2-40B4-BE49-F238E27FC236}">
                <a16:creationId xmlns:a16="http://schemas.microsoft.com/office/drawing/2014/main" id="{EB34D2D1-2C03-62E7-0599-F8C870D9407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31001" y="0"/>
            <a:ext cx="4560599"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33601"/>
            <a:ext cx="7467600" cy="1200329"/>
          </a:xfrm>
          <a:prstGeom prst="rect">
            <a:avLst/>
          </a:prstGeom>
        </p:spPr>
        <p:txBody>
          <a:bodyPr wrap="square" lIns="91440" tIns="45720" rIns="91440" bIns="45720" anchor="t">
            <a:spAutoFit/>
          </a:bodyPr>
          <a:lstStyle/>
          <a:p>
            <a:r>
              <a:rPr lang="en-US" sz="3600" dirty="0"/>
              <a:t>He leads the humble in what is right and teaches the humble his way.</a:t>
            </a: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25:9</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05162"/>
            <a:ext cx="1600200" cy="1600438"/>
          </a:xfrm>
          <a:prstGeom prst="rect">
            <a:avLst/>
          </a:prstGeom>
          <a:noFill/>
        </p:spPr>
        <p:txBody>
          <a:bodyPr wrap="square" rtlCol="0">
            <a:spAutoFit/>
          </a:bodyPr>
          <a:lstStyle/>
          <a:p>
            <a:pPr algn="ctr"/>
            <a:r>
              <a:rPr lang="en-US" sz="1600" dirty="0">
                <a:solidFill>
                  <a:schemeClr val="tx1">
                    <a:lumMod val="95000"/>
                  </a:schemeClr>
                </a:solidFill>
              </a:rPr>
              <a:t>Clare and Francis</a:t>
            </a:r>
          </a:p>
          <a:p>
            <a:pPr algn="ctr"/>
            <a:endParaRPr lang="en-US" sz="1600" dirty="0">
              <a:solidFill>
                <a:schemeClr val="tx1">
                  <a:lumMod val="95000"/>
                </a:schemeClr>
              </a:solidFill>
            </a:endParaRPr>
          </a:p>
          <a:p>
            <a:pPr algn="ctr"/>
            <a:r>
              <a:rPr lang="en-US" sz="1600" dirty="0">
                <a:solidFill>
                  <a:schemeClr val="tx1">
                    <a:lumMod val="95000"/>
                  </a:schemeClr>
                </a:solidFill>
              </a:rPr>
              <a:t>Poor </a:t>
            </a:r>
            <a:r>
              <a:rPr lang="en-US" sz="1600" dirty="0" err="1">
                <a:solidFill>
                  <a:schemeClr val="tx1">
                    <a:lumMod val="95000"/>
                  </a:schemeClr>
                </a:solidFill>
              </a:rPr>
              <a:t>Clares</a:t>
            </a:r>
            <a:r>
              <a:rPr lang="en-US" sz="1600" dirty="0">
                <a:solidFill>
                  <a:schemeClr val="tx1">
                    <a:lumMod val="95000"/>
                  </a:schemeClr>
                </a:solidFill>
              </a:rPr>
              <a:t> Holy Sacrament Monastery</a:t>
            </a:r>
          </a:p>
          <a:p>
            <a:pPr algn="ctr"/>
            <a:r>
              <a:rPr lang="en-US" sz="1600" dirty="0" err="1">
                <a:solidFill>
                  <a:schemeClr val="tx1">
                    <a:lumMod val="95000"/>
                  </a:schemeClr>
                </a:solidFill>
              </a:rPr>
              <a:t>Canide</a:t>
            </a:r>
            <a:r>
              <a:rPr lang="en-US" sz="1600" dirty="0">
                <a:solidFill>
                  <a:schemeClr val="tx1">
                    <a:lumMod val="95000"/>
                  </a:schemeClr>
                </a:solidFill>
              </a:rPr>
              <a:t>, Brazil</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83934" y="228600"/>
            <a:ext cx="7184066" cy="64008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1840</TotalTime>
  <Words>680</Words>
  <Application>Microsoft Office PowerPoint</Application>
  <PresentationFormat>Widescreen</PresentationFormat>
  <Paragraphs>69</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Eighteenth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137</cp:revision>
  <dcterms:created xsi:type="dcterms:W3CDTF">2016-08-31T16:46:43Z</dcterms:created>
  <dcterms:modified xsi:type="dcterms:W3CDTF">2025-09-15T14:05:38Z</dcterms:modified>
</cp:coreProperties>
</file>