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405" r:id="rId6"/>
    <p:sldId id="387" r:id="rId7"/>
    <p:sldId id="388" r:id="rId8"/>
    <p:sldId id="389" r:id="rId9"/>
    <p:sldId id="390" r:id="rId10"/>
    <p:sldId id="391"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772645-F7C8-4A8B-9CAE-4EA704A085F2}" v="157" dt="2025-09-12T16:07:55.8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94" autoAdjust="0"/>
    <p:restoredTop sz="94354" autoAdjust="0"/>
  </p:normalViewPr>
  <p:slideViewPr>
    <p:cSldViewPr>
      <p:cViewPr varScale="1">
        <p:scale>
          <a:sx n="59" d="100"/>
          <a:sy n="59" d="100"/>
        </p:scale>
        <p:origin x="672" y="5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4642DF0-6AA2-4BBE-B32D-F00162606B38}"/>
    <pc:docChg chg="modSld">
      <pc:chgData name="Allison Blackwell" userId="7Y4zoj1sqs5H+IG1uY71RyUTFRj8vI3Lj7CrwoODLF4=" providerId="None" clId="Web-{A4642DF0-6AA2-4BBE-B32D-F00162606B38}" dt="2025-08-22T16:30:37.858" v="2" actId="20577"/>
      <pc:docMkLst>
        <pc:docMk/>
      </pc:docMkLst>
      <pc:sldChg chg="modSp">
        <pc:chgData name="Allison Blackwell" userId="7Y4zoj1sqs5H+IG1uY71RyUTFRj8vI3Lj7CrwoODLF4=" providerId="None" clId="Web-{A4642DF0-6AA2-4BBE-B32D-F00162606B38}" dt="2025-08-22T16:30:37.858" v="2" actId="20577"/>
        <pc:sldMkLst>
          <pc:docMk/>
          <pc:sldMk cId="0" sldId="297"/>
        </pc:sldMkLst>
        <pc:spChg chg="mod">
          <ac:chgData name="Allison Blackwell" userId="7Y4zoj1sqs5H+IG1uY71RyUTFRj8vI3Lj7CrwoODLF4=" providerId="None" clId="Web-{A4642DF0-6AA2-4BBE-B32D-F00162606B38}" dt="2025-08-22T16:30:37.858" v="2" actId="20577"/>
          <ac:spMkLst>
            <pc:docMk/>
            <pc:sldMk cId="0" sldId="297"/>
            <ac:spMk id="3" creationId="{00000000-0000-0000-0000-000000000000}"/>
          </ac:spMkLst>
        </pc:spChg>
      </pc:sldChg>
    </pc:docChg>
  </pc:docChgLst>
  <pc:docChgLst>
    <pc:chgData name="Allison Blackwell" userId="7Y4zoj1sqs5H+IG1uY71RyUTFRj8vI3Lj7CrwoODLF4=" providerId="None" clId="Web-{C7772645-F7C8-4A8B-9CAE-4EA704A085F2}"/>
    <pc:docChg chg="modSld">
      <pc:chgData name="Allison Blackwell" userId="7Y4zoj1sqs5H+IG1uY71RyUTFRj8vI3Lj7CrwoODLF4=" providerId="None" clId="Web-{C7772645-F7C8-4A8B-9CAE-4EA704A085F2}" dt="2025-09-12T16:07:55.808" v="70" actId="20577"/>
      <pc:docMkLst>
        <pc:docMk/>
      </pc:docMkLst>
      <pc:sldChg chg="modSp">
        <pc:chgData name="Allison Blackwell" userId="7Y4zoj1sqs5H+IG1uY71RyUTFRj8vI3Lj7CrwoODLF4=" providerId="None" clId="Web-{C7772645-F7C8-4A8B-9CAE-4EA704A085F2}" dt="2025-09-12T15:58:12.588" v="19" actId="20577"/>
        <pc:sldMkLst>
          <pc:docMk/>
          <pc:sldMk cId="0" sldId="282"/>
        </pc:sldMkLst>
        <pc:spChg chg="mod">
          <ac:chgData name="Allison Blackwell" userId="7Y4zoj1sqs5H+IG1uY71RyUTFRj8vI3Lj7CrwoODLF4=" providerId="None" clId="Web-{C7772645-F7C8-4A8B-9CAE-4EA704A085F2}" dt="2025-09-12T15:58:12.588" v="19" actId="20577"/>
          <ac:spMkLst>
            <pc:docMk/>
            <pc:sldMk cId="0" sldId="282"/>
            <ac:spMk id="2" creationId="{00000000-0000-0000-0000-000000000000}"/>
          </ac:spMkLst>
        </pc:spChg>
      </pc:sldChg>
      <pc:sldChg chg="modSp">
        <pc:chgData name="Allison Blackwell" userId="7Y4zoj1sqs5H+IG1uY71RyUTFRj8vI3Lj7CrwoODLF4=" providerId="None" clId="Web-{C7772645-F7C8-4A8B-9CAE-4EA704A085F2}" dt="2025-09-12T16:00:22.856" v="29" actId="20577"/>
        <pc:sldMkLst>
          <pc:docMk/>
          <pc:sldMk cId="0" sldId="383"/>
        </pc:sldMkLst>
        <pc:spChg chg="mod">
          <ac:chgData name="Allison Blackwell" userId="7Y4zoj1sqs5H+IG1uY71RyUTFRj8vI3Lj7CrwoODLF4=" providerId="None" clId="Web-{C7772645-F7C8-4A8B-9CAE-4EA704A085F2}" dt="2025-09-12T16:00:22.856" v="29" actId="20577"/>
          <ac:spMkLst>
            <pc:docMk/>
            <pc:sldMk cId="0" sldId="383"/>
            <ac:spMk id="2" creationId="{00000000-0000-0000-0000-000000000000}"/>
          </ac:spMkLst>
        </pc:spChg>
        <pc:spChg chg="mod">
          <ac:chgData name="Allison Blackwell" userId="7Y4zoj1sqs5H+IG1uY71RyUTFRj8vI3Lj7CrwoODLF4=" providerId="None" clId="Web-{C7772645-F7C8-4A8B-9CAE-4EA704A085F2}" dt="2025-09-12T15:59:57.043" v="25" actId="20577"/>
          <ac:spMkLst>
            <pc:docMk/>
            <pc:sldMk cId="0" sldId="383"/>
            <ac:spMk id="5" creationId="{00000000-0000-0000-0000-000000000000}"/>
          </ac:spMkLst>
        </pc:spChg>
      </pc:sldChg>
      <pc:sldChg chg="modSp">
        <pc:chgData name="Allison Blackwell" userId="7Y4zoj1sqs5H+IG1uY71RyUTFRj8vI3Lj7CrwoODLF4=" providerId="None" clId="Web-{C7772645-F7C8-4A8B-9CAE-4EA704A085F2}" dt="2025-09-12T16:01:08.313" v="35" actId="20577"/>
        <pc:sldMkLst>
          <pc:docMk/>
          <pc:sldMk cId="0" sldId="387"/>
        </pc:sldMkLst>
        <pc:spChg chg="mod">
          <ac:chgData name="Allison Blackwell" userId="7Y4zoj1sqs5H+IG1uY71RyUTFRj8vI3Lj7CrwoODLF4=" providerId="None" clId="Web-{C7772645-F7C8-4A8B-9CAE-4EA704A085F2}" dt="2025-09-12T16:01:08.313" v="35" actId="20577"/>
          <ac:spMkLst>
            <pc:docMk/>
            <pc:sldMk cId="0" sldId="387"/>
            <ac:spMk id="2" creationId="{00000000-0000-0000-0000-000000000000}"/>
          </ac:spMkLst>
        </pc:spChg>
        <pc:spChg chg="mod">
          <ac:chgData name="Allison Blackwell" userId="7Y4zoj1sqs5H+IG1uY71RyUTFRj8vI3Lj7CrwoODLF4=" providerId="None" clId="Web-{C7772645-F7C8-4A8B-9CAE-4EA704A085F2}" dt="2025-09-12T16:01:03.734" v="33" actId="20577"/>
          <ac:spMkLst>
            <pc:docMk/>
            <pc:sldMk cId="0" sldId="387"/>
            <ac:spMk id="5" creationId="{00000000-0000-0000-0000-000000000000}"/>
          </ac:spMkLst>
        </pc:spChg>
      </pc:sldChg>
      <pc:sldChg chg="modSp">
        <pc:chgData name="Allison Blackwell" userId="7Y4zoj1sqs5H+IG1uY71RyUTFRj8vI3Lj7CrwoODLF4=" providerId="None" clId="Web-{C7772645-F7C8-4A8B-9CAE-4EA704A085F2}" dt="2025-09-12T16:03:19.257" v="40" actId="20577"/>
        <pc:sldMkLst>
          <pc:docMk/>
          <pc:sldMk cId="0" sldId="391"/>
        </pc:sldMkLst>
        <pc:spChg chg="mod">
          <ac:chgData name="Allison Blackwell" userId="7Y4zoj1sqs5H+IG1uY71RyUTFRj8vI3Lj7CrwoODLF4=" providerId="None" clId="Web-{C7772645-F7C8-4A8B-9CAE-4EA704A085F2}" dt="2025-09-12T16:03:19.257" v="40" actId="20577"/>
          <ac:spMkLst>
            <pc:docMk/>
            <pc:sldMk cId="0" sldId="391"/>
            <ac:spMk id="2" creationId="{00000000-0000-0000-0000-000000000000}"/>
          </ac:spMkLst>
        </pc:spChg>
      </pc:sldChg>
      <pc:sldChg chg="modSp">
        <pc:chgData name="Allison Blackwell" userId="7Y4zoj1sqs5H+IG1uY71RyUTFRj8vI3Lj7CrwoODLF4=" providerId="None" clId="Web-{C7772645-F7C8-4A8B-9CAE-4EA704A085F2}" dt="2025-09-12T16:04:30.571" v="46" actId="20577"/>
        <pc:sldMkLst>
          <pc:docMk/>
          <pc:sldMk cId="0" sldId="395"/>
        </pc:sldMkLst>
        <pc:spChg chg="mod">
          <ac:chgData name="Allison Blackwell" userId="7Y4zoj1sqs5H+IG1uY71RyUTFRj8vI3Lj7CrwoODLF4=" providerId="None" clId="Web-{C7772645-F7C8-4A8B-9CAE-4EA704A085F2}" dt="2025-09-12T16:04:30.571" v="46" actId="20577"/>
          <ac:spMkLst>
            <pc:docMk/>
            <pc:sldMk cId="0" sldId="395"/>
            <ac:spMk id="2" creationId="{00000000-0000-0000-0000-000000000000}"/>
          </ac:spMkLst>
        </pc:spChg>
      </pc:sldChg>
      <pc:sldChg chg="modSp">
        <pc:chgData name="Allison Blackwell" userId="7Y4zoj1sqs5H+IG1uY71RyUTFRj8vI3Lj7CrwoODLF4=" providerId="None" clId="Web-{C7772645-F7C8-4A8B-9CAE-4EA704A085F2}" dt="2025-09-12T16:06:08.395" v="64" actId="20577"/>
        <pc:sldMkLst>
          <pc:docMk/>
          <pc:sldMk cId="0" sldId="397"/>
        </pc:sldMkLst>
        <pc:spChg chg="mod">
          <ac:chgData name="Allison Blackwell" userId="7Y4zoj1sqs5H+IG1uY71RyUTFRj8vI3Lj7CrwoODLF4=" providerId="None" clId="Web-{C7772645-F7C8-4A8B-9CAE-4EA704A085F2}" dt="2025-09-12T16:06:08.395" v="64" actId="20577"/>
          <ac:spMkLst>
            <pc:docMk/>
            <pc:sldMk cId="0" sldId="397"/>
            <ac:spMk id="2" creationId="{00000000-0000-0000-0000-000000000000}"/>
          </ac:spMkLst>
        </pc:spChg>
      </pc:sldChg>
      <pc:sldChg chg="modSp">
        <pc:chgData name="Allison Blackwell" userId="7Y4zoj1sqs5H+IG1uY71RyUTFRj8vI3Lj7CrwoODLF4=" providerId="None" clId="Web-{C7772645-F7C8-4A8B-9CAE-4EA704A085F2}" dt="2025-09-12T16:07:17.634" v="67" actId="20577"/>
        <pc:sldMkLst>
          <pc:docMk/>
          <pc:sldMk cId="0" sldId="399"/>
        </pc:sldMkLst>
        <pc:spChg chg="mod">
          <ac:chgData name="Allison Blackwell" userId="7Y4zoj1sqs5H+IG1uY71RyUTFRj8vI3Lj7CrwoODLF4=" providerId="None" clId="Web-{C7772645-F7C8-4A8B-9CAE-4EA704A085F2}" dt="2025-09-12T16:07:17.634" v="67" actId="20577"/>
          <ac:spMkLst>
            <pc:docMk/>
            <pc:sldMk cId="0" sldId="399"/>
            <ac:spMk id="2" creationId="{00000000-0000-0000-0000-000000000000}"/>
          </ac:spMkLst>
        </pc:spChg>
      </pc:sldChg>
      <pc:sldChg chg="modSp">
        <pc:chgData name="Allison Blackwell" userId="7Y4zoj1sqs5H+IG1uY71RyUTFRj8vI3Lj7CrwoODLF4=" providerId="None" clId="Web-{C7772645-F7C8-4A8B-9CAE-4EA704A085F2}" dt="2025-09-12T16:07:43.355" v="69" actId="20577"/>
        <pc:sldMkLst>
          <pc:docMk/>
          <pc:sldMk cId="0" sldId="401"/>
        </pc:sldMkLst>
        <pc:spChg chg="mod">
          <ac:chgData name="Allison Blackwell" userId="7Y4zoj1sqs5H+IG1uY71RyUTFRj8vI3Lj7CrwoODLF4=" providerId="None" clId="Web-{C7772645-F7C8-4A8B-9CAE-4EA704A085F2}" dt="2025-09-12T16:07:43.355" v="69" actId="20577"/>
          <ac:spMkLst>
            <pc:docMk/>
            <pc:sldMk cId="0" sldId="401"/>
            <ac:spMk id="2" creationId="{00000000-0000-0000-0000-000000000000}"/>
          </ac:spMkLst>
        </pc:spChg>
      </pc:sldChg>
      <pc:sldChg chg="modSp">
        <pc:chgData name="Allison Blackwell" userId="7Y4zoj1sqs5H+IG1uY71RyUTFRj8vI3Lj7CrwoODLF4=" providerId="None" clId="Web-{C7772645-F7C8-4A8B-9CAE-4EA704A085F2}" dt="2025-09-12T16:07:55.808" v="70" actId="20577"/>
        <pc:sldMkLst>
          <pc:docMk/>
          <pc:sldMk cId="0" sldId="403"/>
        </pc:sldMkLst>
        <pc:spChg chg="mod">
          <ac:chgData name="Allison Blackwell" userId="7Y4zoj1sqs5H+IG1uY71RyUTFRj8vI3Lj7CrwoODLF4=" providerId="None" clId="Web-{C7772645-F7C8-4A8B-9CAE-4EA704A085F2}" dt="2025-09-12T16:07:55.808" v="70" actId="20577"/>
          <ac:spMkLst>
            <pc:docMk/>
            <pc:sldMk cId="0" sldId="40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53719"/>
            <a:ext cx="8458200" cy="1470025"/>
          </a:xfrm>
        </p:spPr>
        <p:txBody>
          <a:bodyPr>
            <a:noAutofit/>
          </a:bodyPr>
          <a:lstStyle/>
          <a:p>
            <a:r>
              <a:rPr lang="en-US" sz="9600" dirty="0"/>
              <a:t>Twelfth Sunday after Pentecost</a:t>
            </a:r>
          </a:p>
        </p:txBody>
      </p:sp>
      <p:sp>
        <p:nvSpPr>
          <p:cNvPr id="3" name="Subtitle 2"/>
          <p:cNvSpPr>
            <a:spLocks noGrp="1"/>
          </p:cNvSpPr>
          <p:nvPr>
            <p:ph type="subTitle" idx="1"/>
          </p:nvPr>
        </p:nvSpPr>
        <p:spPr>
          <a:xfrm>
            <a:off x="28194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11927" y="5042118"/>
            <a:ext cx="8382000" cy="1815882"/>
          </a:xfrm>
          <a:prstGeom prst="rect">
            <a:avLst/>
          </a:prstGeom>
        </p:spPr>
        <p:txBody>
          <a:bodyPr wrap="square">
            <a:spAutoFit/>
          </a:bodyPr>
          <a:lstStyle/>
          <a:p>
            <a:pPr algn="ctr"/>
            <a:r>
              <a:rPr lang="en-US" sz="2800" dirty="0"/>
              <a:t>Genesis 45:1-15 and Psalm 133</a:t>
            </a:r>
          </a:p>
          <a:p>
            <a:pPr algn="ctr"/>
            <a:r>
              <a:rPr lang="en-US" sz="2800" dirty="0"/>
              <a:t>Isaiah 56:1, 6-8 and Psalm 67  •  Romans 11:1-2a, 29-32  Matthew 15: (10-20), 21-28 </a:t>
            </a:r>
            <a:r>
              <a:rPr lang="fi-FI" sz="2800" dirty="0"/>
              <a:t>	</a:t>
            </a:r>
          </a:p>
          <a:p>
            <a:pPr algn="ct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09801"/>
            <a:ext cx="7467600" cy="1200329"/>
          </a:xfrm>
          <a:prstGeom prst="rect">
            <a:avLst/>
          </a:prstGeom>
        </p:spPr>
        <p:txBody>
          <a:bodyPr wrap="square" lIns="91440" tIns="45720" rIns="91440" bIns="45720" anchor="t">
            <a:spAutoFit/>
          </a:bodyPr>
          <a:lstStyle/>
          <a:p>
            <a:r>
              <a:rPr lang="en-US" sz="3600" dirty="0"/>
              <a:t>Thus says the L</a:t>
            </a:r>
            <a:r>
              <a:rPr lang="en-US" sz="2800" dirty="0"/>
              <a:t>ORD</a:t>
            </a:r>
            <a:r>
              <a:rPr lang="en-US" sz="3600" dirty="0"/>
              <a:t>: Maintain justice, and do what is right…</a:t>
            </a:r>
            <a:endParaRPr lang="en-US" sz="3600" dirty="0">
              <a:cs typeface="Arial" pitchFamily="34" charset="0"/>
            </a:endParaRP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Isaiah 56:1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Philippine Movement for Climate Justice  --  International  Meeting, Cancun, Mexico</a:t>
            </a:r>
          </a:p>
        </p:txBody>
      </p:sp>
      <p:pic>
        <p:nvPicPr>
          <p:cNvPr id="2" name="Picture 1"/>
          <p:cNvPicPr>
            <a:picLocks noChangeAspect="1"/>
          </p:cNvPicPr>
          <p:nvPr/>
        </p:nvPicPr>
        <p:blipFill>
          <a:blip r:embed="rId2"/>
          <a:stretch>
            <a:fillRect/>
          </a:stretch>
        </p:blipFill>
        <p:spPr>
          <a:xfrm>
            <a:off x="1828801" y="304800"/>
            <a:ext cx="8563535" cy="5686722"/>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7400"/>
            <a:ext cx="7467600" cy="1754326"/>
          </a:xfrm>
          <a:prstGeom prst="rect">
            <a:avLst/>
          </a:prstGeom>
        </p:spPr>
        <p:txBody>
          <a:bodyPr wrap="square">
            <a:spAutoFit/>
          </a:bodyPr>
          <a:lstStyle/>
          <a:p>
            <a:r>
              <a:rPr lang="en-US" sz="3600" dirty="0"/>
              <a:t>Let the nations be glad and sing for joy, for you judge the peoples with equity and guide the nations upon earth.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67:4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715000"/>
            <a:ext cx="2057400" cy="954107"/>
          </a:xfrm>
          <a:prstGeom prst="rect">
            <a:avLst/>
          </a:prstGeom>
          <a:noFill/>
        </p:spPr>
        <p:txBody>
          <a:bodyPr wrap="square" rtlCol="0">
            <a:spAutoFit/>
          </a:bodyPr>
          <a:lstStyle/>
          <a:p>
            <a:pPr algn="ctr"/>
            <a:r>
              <a:rPr lang="en-US" sz="1400" dirty="0">
                <a:solidFill>
                  <a:schemeClr val="tx1">
                    <a:lumMod val="95000"/>
                  </a:schemeClr>
                </a:solidFill>
              </a:rPr>
              <a:t>A Mother's Love Holds the World</a:t>
            </a:r>
          </a:p>
          <a:p>
            <a:pPr algn="ctr"/>
            <a:endParaRPr lang="en-US" sz="1400" dirty="0">
              <a:solidFill>
                <a:schemeClr val="tx1">
                  <a:lumMod val="95000"/>
                </a:schemeClr>
              </a:solidFill>
            </a:endParaRPr>
          </a:p>
          <a:p>
            <a:pPr algn="ctr"/>
            <a:r>
              <a:rPr lang="en-US" sz="1400" dirty="0">
                <a:solidFill>
                  <a:schemeClr val="tx1">
                    <a:lumMod val="95000"/>
                  </a:schemeClr>
                </a:solidFill>
              </a:rPr>
              <a:t>Mary Jane Miller</a:t>
            </a:r>
          </a:p>
        </p:txBody>
      </p:sp>
      <p:pic>
        <p:nvPicPr>
          <p:cNvPr id="5" name="Picture 4">
            <a:extLst>
              <a:ext uri="{FF2B5EF4-FFF2-40B4-BE49-F238E27FC236}">
                <a16:creationId xmlns:a16="http://schemas.microsoft.com/office/drawing/2014/main" id="{79031C7A-C3B5-E5A7-0A78-C49CD47D59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96080" y="0"/>
            <a:ext cx="4697260" cy="68580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514600"/>
            <a:ext cx="7467600" cy="1754326"/>
          </a:xfrm>
          <a:prstGeom prst="rect">
            <a:avLst/>
          </a:prstGeom>
        </p:spPr>
        <p:txBody>
          <a:bodyPr wrap="square" lIns="91440" tIns="45720" rIns="91440" bIns="45720" anchor="t">
            <a:spAutoFit/>
          </a:bodyPr>
          <a:lstStyle/>
          <a:p>
            <a:r>
              <a:rPr lang="en-US" sz="3600" dirty="0"/>
              <a:t>...for the gifts and the calling of God</a:t>
            </a:r>
          </a:p>
          <a:p>
            <a:r>
              <a:rPr lang="en-US" sz="3600" dirty="0"/>
              <a:t>are irrevocable.</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Romans 11:29</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4953000"/>
            <a:ext cx="1981200" cy="1631216"/>
          </a:xfrm>
          <a:prstGeom prst="rect">
            <a:avLst/>
          </a:prstGeom>
          <a:noFill/>
        </p:spPr>
        <p:txBody>
          <a:bodyPr wrap="square" rtlCol="0">
            <a:spAutoFit/>
          </a:bodyPr>
          <a:lstStyle/>
          <a:p>
            <a:pPr algn="ctr"/>
            <a:r>
              <a:rPr lang="en-US" sz="1600" dirty="0">
                <a:solidFill>
                  <a:schemeClr val="tx1">
                    <a:lumMod val="95000"/>
                  </a:schemeClr>
                </a:solidFill>
              </a:rPr>
              <a:t>"Hands" Cross </a:t>
            </a:r>
          </a:p>
          <a:p>
            <a:pPr algn="ctr"/>
            <a:endParaRPr lang="en-US" sz="1600" dirty="0">
              <a:solidFill>
                <a:schemeClr val="tx1">
                  <a:lumMod val="95000"/>
                </a:schemeClr>
              </a:solidFill>
            </a:endParaRPr>
          </a:p>
          <a:p>
            <a:pPr algn="ctr"/>
            <a:r>
              <a:rPr lang="en-US" sz="1600" dirty="0" err="1">
                <a:solidFill>
                  <a:schemeClr val="tx1">
                    <a:lumMod val="95000"/>
                  </a:schemeClr>
                </a:solidFill>
              </a:rPr>
              <a:t>Mulungwishi</a:t>
            </a:r>
            <a:r>
              <a:rPr lang="en-US" sz="1600" dirty="0">
                <a:solidFill>
                  <a:schemeClr val="tx1">
                    <a:lumMod val="95000"/>
                  </a:schemeClr>
                </a:solidFill>
              </a:rPr>
              <a:t> Chapel, </a:t>
            </a:r>
            <a:r>
              <a:rPr lang="en-US" sz="1600" dirty="0" err="1">
                <a:solidFill>
                  <a:schemeClr val="tx1">
                    <a:lumMod val="95000"/>
                  </a:schemeClr>
                </a:solidFill>
              </a:rPr>
              <a:t>Mulungwishi</a:t>
            </a:r>
            <a:r>
              <a:rPr lang="en-US" sz="1600" dirty="0">
                <a:solidFill>
                  <a:schemeClr val="tx1">
                    <a:lumMod val="95000"/>
                  </a:schemeClr>
                </a:solidFill>
              </a:rPr>
              <a:t>, </a:t>
            </a:r>
          </a:p>
          <a:p>
            <a:pPr algn="ctr"/>
            <a:r>
              <a:rPr lang="en-US" sz="1600" dirty="0">
                <a:solidFill>
                  <a:schemeClr val="tx1">
                    <a:lumMod val="95000"/>
                  </a:schemeClr>
                </a:solidFill>
              </a:rPr>
              <a:t>Democratic Republic of Congo</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33950" y="0"/>
            <a:ext cx="4286250"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Then he called the crowd to him and said … "Listen and understand:</a:t>
            </a:r>
          </a:p>
          <a:p>
            <a:r>
              <a:rPr lang="en-US" sz="3600" dirty="0"/>
              <a:t>it is not what goes into the mouth that defiles a person, but … what comes out of the mouth..."</a:t>
            </a:r>
            <a:endParaRPr lang="en-US" sz="3600" dirty="0">
              <a:cs typeface="Arial" pitchFamily="34" charset="0"/>
            </a:endParaRPr>
          </a:p>
        </p:txBody>
      </p:sp>
      <p:sp>
        <p:nvSpPr>
          <p:cNvPr id="5" name="TextBox 4"/>
          <p:cNvSpPr txBox="1"/>
          <p:nvPr/>
        </p:nvSpPr>
        <p:spPr>
          <a:xfrm>
            <a:off x="6096000" y="4953001"/>
            <a:ext cx="3352800" cy="461665"/>
          </a:xfrm>
          <a:prstGeom prst="rect">
            <a:avLst/>
          </a:prstGeom>
          <a:noFill/>
        </p:spPr>
        <p:txBody>
          <a:bodyPr wrap="square" rtlCol="0">
            <a:spAutoFit/>
          </a:bodyPr>
          <a:lstStyle/>
          <a:p>
            <a:pPr algn="ctr"/>
            <a:r>
              <a:rPr lang="en-US" sz="2400" dirty="0">
                <a:solidFill>
                  <a:schemeClr val="tx1">
                    <a:lumMod val="95000"/>
                  </a:schemeClr>
                </a:solidFill>
              </a:rPr>
              <a:t>Matthew 15:10-11</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Guarding Words and Action  --  Stephen </a:t>
            </a:r>
            <a:r>
              <a:rPr lang="en-US" sz="1600" dirty="0" err="1">
                <a:solidFill>
                  <a:schemeClr val="tx1">
                    <a:lumMod val="95000"/>
                  </a:schemeClr>
                </a:solidFill>
              </a:rPr>
              <a:t>Poff</a:t>
            </a:r>
            <a:endParaRPr lang="en-US" sz="1600" dirty="0">
              <a:solidFill>
                <a:schemeClr val="tx1">
                  <a:lumMod val="95000"/>
                </a:schemeClr>
              </a:solidFill>
            </a:endParaRPr>
          </a:p>
        </p:txBody>
      </p:sp>
      <p:pic>
        <p:nvPicPr>
          <p:cNvPr id="2" name="Picture 1"/>
          <p:cNvPicPr>
            <a:picLocks noChangeAspect="1"/>
          </p:cNvPicPr>
          <p:nvPr/>
        </p:nvPicPr>
        <p:blipFill>
          <a:blip r:embed="rId2"/>
          <a:stretch>
            <a:fillRect/>
          </a:stretch>
        </p:blipFill>
        <p:spPr>
          <a:xfrm>
            <a:off x="1499874" y="1143000"/>
            <a:ext cx="9168127" cy="43434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93545"/>
            <a:ext cx="7467600" cy="2862322"/>
          </a:xfrm>
          <a:prstGeom prst="rect">
            <a:avLst/>
          </a:prstGeom>
        </p:spPr>
        <p:txBody>
          <a:bodyPr wrap="square" lIns="91440" tIns="45720" rIns="91440" bIns="45720" anchor="t">
            <a:spAutoFit/>
          </a:bodyPr>
          <a:lstStyle/>
          <a:p>
            <a:r>
              <a:rPr lang="en-US" sz="3600" dirty="0"/>
              <a:t>Just then a Canaanite woman … came out and started shouting, "Have mercy on me, Lord, Son of David; my daughter is tormented by a demon."</a:t>
            </a:r>
            <a:endParaRPr lang="en-US"/>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15:22</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6324600"/>
            <a:ext cx="8382000" cy="338554"/>
          </a:xfrm>
          <a:prstGeom prst="rect">
            <a:avLst/>
          </a:prstGeom>
          <a:noFill/>
        </p:spPr>
        <p:txBody>
          <a:bodyPr wrap="square" rtlCol="0">
            <a:spAutoFit/>
          </a:bodyPr>
          <a:lstStyle/>
          <a:p>
            <a:pPr algn="ctr"/>
            <a:r>
              <a:rPr lang="en-US" sz="1600" dirty="0">
                <a:solidFill>
                  <a:schemeClr val="tx1">
                    <a:lumMod val="95000"/>
                  </a:schemeClr>
                </a:solidFill>
              </a:rPr>
              <a:t>Christ and the Canaanite Woman  --  </a:t>
            </a:r>
            <a:r>
              <a:rPr lang="en-US" sz="1600" dirty="0" err="1">
                <a:solidFill>
                  <a:schemeClr val="tx1">
                    <a:lumMod val="95000"/>
                  </a:schemeClr>
                </a:solidFill>
              </a:rPr>
              <a:t>Limbourg</a:t>
            </a:r>
            <a:r>
              <a:rPr lang="en-US" sz="1600" dirty="0">
                <a:solidFill>
                  <a:schemeClr val="tx1">
                    <a:lumMod val="95000"/>
                  </a:schemeClr>
                </a:solidFill>
              </a:rPr>
              <a:t> Brothers, </a:t>
            </a:r>
            <a:r>
              <a:rPr lang="en-US" sz="1600" dirty="0" err="1">
                <a:solidFill>
                  <a:schemeClr val="tx1">
                    <a:lumMod val="95000"/>
                  </a:schemeClr>
                </a:solidFill>
              </a:rPr>
              <a:t>Musee</a:t>
            </a:r>
            <a:r>
              <a:rPr lang="en-US" sz="1600" dirty="0">
                <a:solidFill>
                  <a:schemeClr val="tx1">
                    <a:lumMod val="95000"/>
                  </a:schemeClr>
                </a:solidFill>
              </a:rPr>
              <a:t> Conde, Chantilly, France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67000" y="304800"/>
            <a:ext cx="7010400" cy="5582354"/>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Then Joseph said to his brothers, "Come closer to me. ... I am your brother, Joseph, whom you sold into Egypt."</a:t>
            </a:r>
            <a:endParaRPr lang="en-US" sz="3600" dirty="0">
              <a:cs typeface="Arial" pitchFamily="34" charset="0"/>
            </a:endParaRPr>
          </a:p>
        </p:txBody>
      </p:sp>
      <p:sp>
        <p:nvSpPr>
          <p:cNvPr id="4" name="TextBox 3"/>
          <p:cNvSpPr txBox="1"/>
          <p:nvPr/>
        </p:nvSpPr>
        <p:spPr>
          <a:xfrm>
            <a:off x="5715000" y="4267201"/>
            <a:ext cx="3352800" cy="461665"/>
          </a:xfrm>
          <a:prstGeom prst="rect">
            <a:avLst/>
          </a:prstGeom>
          <a:noFill/>
        </p:spPr>
        <p:txBody>
          <a:bodyPr wrap="square" rtlCol="0">
            <a:spAutoFit/>
          </a:bodyPr>
          <a:lstStyle/>
          <a:p>
            <a:pPr algn="ctr"/>
            <a:r>
              <a:rPr lang="en-US" sz="2400" dirty="0">
                <a:solidFill>
                  <a:schemeClr val="tx1">
                    <a:lumMod val="95000"/>
                  </a:schemeClr>
                </a:solidFill>
              </a:rPr>
              <a:t>Genesis 45:4</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438401"/>
            <a:ext cx="7467600" cy="1200329"/>
          </a:xfrm>
          <a:prstGeom prst="rect">
            <a:avLst/>
          </a:prstGeom>
        </p:spPr>
        <p:txBody>
          <a:bodyPr wrap="square" lIns="91440" tIns="45720" rIns="91440" bIns="45720" anchor="t">
            <a:spAutoFit/>
          </a:bodyPr>
          <a:lstStyle/>
          <a:p>
            <a:r>
              <a:rPr lang="en-US" sz="3600" dirty="0"/>
              <a:t>…she came and knelt before him, saying, "Lord, help me."</a:t>
            </a: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Matthew 15:25</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6327" y="5486400"/>
            <a:ext cx="2329873" cy="1077218"/>
          </a:xfrm>
          <a:prstGeom prst="rect">
            <a:avLst/>
          </a:prstGeom>
          <a:noFill/>
        </p:spPr>
        <p:txBody>
          <a:bodyPr wrap="square" rtlCol="0">
            <a:spAutoFit/>
          </a:bodyPr>
          <a:lstStyle/>
          <a:p>
            <a:pPr algn="ctr"/>
            <a:r>
              <a:rPr lang="en-US" sz="1600" dirty="0">
                <a:solidFill>
                  <a:schemeClr val="tx1">
                    <a:lumMod val="95000"/>
                  </a:schemeClr>
                </a:solidFill>
              </a:rPr>
              <a:t>The Daughter of the Canaanite Woman</a:t>
            </a:r>
          </a:p>
          <a:p>
            <a:pPr algn="ctr"/>
            <a:endParaRPr lang="en-US" sz="1600" dirty="0">
              <a:solidFill>
                <a:schemeClr val="tx1">
                  <a:lumMod val="95000"/>
                </a:schemeClr>
              </a:solidFill>
            </a:endParaRPr>
          </a:p>
          <a:p>
            <a:pPr algn="ctr"/>
            <a:r>
              <a:rPr lang="en-US" sz="1600" dirty="0">
                <a:solidFill>
                  <a:schemeClr val="tx1">
                    <a:lumMod val="95000"/>
                  </a:schemeClr>
                </a:solidFill>
              </a:rPr>
              <a:t>Peter Koenig</a:t>
            </a:r>
          </a:p>
        </p:txBody>
      </p:sp>
      <p:pic>
        <p:nvPicPr>
          <p:cNvPr id="5" name="Picture 4">
            <a:extLst>
              <a:ext uri="{FF2B5EF4-FFF2-40B4-BE49-F238E27FC236}">
                <a16:creationId xmlns:a16="http://schemas.microsoft.com/office/drawing/2014/main" id="{5D0830DB-7E69-D862-E03E-A921E2BE6F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86200" y="0"/>
            <a:ext cx="6157576" cy="6858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a:t>…Jesus answered her, "Woman, great </a:t>
            </a:r>
            <a:r>
              <a:rPr lang="en-US" sz="3600" dirty="0"/>
              <a:t>is your faith! Let it be done for you as you wish." And her daughter was healed from that moment.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15:28</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334001"/>
            <a:ext cx="3657600" cy="1354217"/>
          </a:xfrm>
          <a:prstGeom prst="rect">
            <a:avLst/>
          </a:prstGeom>
          <a:noFill/>
        </p:spPr>
        <p:txBody>
          <a:bodyPr wrap="square" rtlCol="0">
            <a:spAutoFit/>
          </a:bodyPr>
          <a:lstStyle/>
          <a:p>
            <a:pPr algn="ctr"/>
            <a:r>
              <a:rPr lang="en-US" sz="1600" dirty="0">
                <a:solidFill>
                  <a:schemeClr val="tx1">
                    <a:lumMod val="95000"/>
                  </a:schemeClr>
                </a:solidFill>
              </a:rPr>
              <a:t>Christ and the Canaanite Woman</a:t>
            </a:r>
          </a:p>
          <a:p>
            <a:pPr algn="ctr"/>
            <a:endParaRPr lang="en-US" sz="1600" dirty="0">
              <a:solidFill>
                <a:schemeClr val="tx1">
                  <a:lumMod val="95000"/>
                </a:schemeClr>
              </a:solidFill>
            </a:endParaRPr>
          </a:p>
          <a:p>
            <a:pPr algn="ctr"/>
            <a:r>
              <a:rPr lang="en-US" sz="1600" dirty="0" err="1">
                <a:solidFill>
                  <a:schemeClr val="tx1">
                    <a:lumMod val="95000"/>
                  </a:schemeClr>
                </a:solidFill>
              </a:rPr>
              <a:t>Ilyas</a:t>
            </a:r>
            <a:r>
              <a:rPr lang="en-US" sz="1600" dirty="0">
                <a:solidFill>
                  <a:schemeClr val="tx1">
                    <a:lumMod val="95000"/>
                  </a:schemeClr>
                </a:solidFill>
              </a:rPr>
              <a:t> </a:t>
            </a:r>
            <a:r>
              <a:rPr lang="en-US" sz="1600" dirty="0" err="1">
                <a:solidFill>
                  <a:schemeClr val="tx1">
                    <a:lumMod val="95000"/>
                  </a:schemeClr>
                </a:solidFill>
              </a:rPr>
              <a:t>Basim</a:t>
            </a:r>
            <a:r>
              <a:rPr lang="en-US" sz="1600" dirty="0">
                <a:solidFill>
                  <a:schemeClr val="tx1">
                    <a:lumMod val="95000"/>
                  </a:schemeClr>
                </a:solidFill>
              </a:rPr>
              <a:t> </a:t>
            </a:r>
            <a:r>
              <a:rPr lang="en-US" sz="1600" dirty="0" err="1">
                <a:solidFill>
                  <a:schemeClr val="tx1">
                    <a:lumMod val="95000"/>
                  </a:schemeClr>
                </a:solidFill>
              </a:rPr>
              <a:t>Khuri</a:t>
            </a:r>
            <a:r>
              <a:rPr lang="en-US" sz="1600" dirty="0">
                <a:solidFill>
                  <a:schemeClr val="tx1">
                    <a:lumMod val="95000"/>
                  </a:schemeClr>
                </a:solidFill>
              </a:rPr>
              <a:t> </a:t>
            </a:r>
            <a:r>
              <a:rPr lang="en-US" sz="1600" dirty="0" err="1">
                <a:solidFill>
                  <a:schemeClr val="tx1">
                    <a:lumMod val="95000"/>
                  </a:schemeClr>
                </a:solidFill>
              </a:rPr>
              <a:t>Bazzi</a:t>
            </a:r>
            <a:r>
              <a:rPr lang="en-US" sz="1600" dirty="0">
                <a:solidFill>
                  <a:schemeClr val="tx1">
                    <a:lumMod val="95000"/>
                  </a:schemeClr>
                </a:solidFill>
              </a:rPr>
              <a:t> </a:t>
            </a:r>
            <a:r>
              <a:rPr lang="en-US" sz="1600" dirty="0" err="1">
                <a:solidFill>
                  <a:schemeClr val="tx1">
                    <a:lumMod val="95000"/>
                  </a:schemeClr>
                </a:solidFill>
              </a:rPr>
              <a:t>Rahib</a:t>
            </a:r>
            <a:endParaRPr lang="en-US" sz="1600" dirty="0">
              <a:solidFill>
                <a:schemeClr val="tx1">
                  <a:lumMod val="95000"/>
                </a:schemeClr>
              </a:solidFill>
            </a:endParaRPr>
          </a:p>
          <a:p>
            <a:pPr algn="ctr"/>
            <a:r>
              <a:rPr lang="en-US" sz="1600" dirty="0">
                <a:solidFill>
                  <a:schemeClr val="tx1">
                    <a:lumMod val="95000"/>
                  </a:schemeClr>
                </a:solidFill>
              </a:rPr>
              <a:t>Walters Art Museum</a:t>
            </a:r>
          </a:p>
          <a:p>
            <a:pPr algn="ctr"/>
            <a:r>
              <a:rPr lang="en-US" sz="1600" dirty="0">
                <a:solidFill>
                  <a:schemeClr val="tx1">
                    <a:lumMod val="95000"/>
                  </a:schemeClr>
                </a:solidFill>
              </a:rPr>
              <a:t>Baltimore, MD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91200" y="53320"/>
            <a:ext cx="4114800" cy="6789957"/>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https://www.flickr.com/photos/overton_cat/5751959348/</a:t>
            </a:r>
          </a:p>
          <a:p>
            <a:pPr>
              <a:buNone/>
            </a:pPr>
            <a:r>
              <a:rPr lang="en-US" sz="1600" dirty="0"/>
              <a:t>http://commons.wikimedia.org/wiki/File:Peter_von_Cornelius_004.jpg</a:t>
            </a:r>
          </a:p>
          <a:p>
            <a:pPr>
              <a:buNone/>
            </a:pPr>
            <a:r>
              <a:rPr lang="en-US" sz="1600" dirty="0"/>
              <a:t>http://commons.wikimedia.org/wiki/File:Peter_von_Cornelius_004.jpg</a:t>
            </a:r>
          </a:p>
          <a:p>
            <a:pPr>
              <a:buNone/>
            </a:pPr>
            <a:r>
              <a:rPr lang="en-US" sz="1600" dirty="0"/>
              <a:t>https://commons.wikimedia.org/wiki/File:Watercolor-baobab-tree-with-people-group-painting-by-frits-ahlefeldt.jpg</a:t>
            </a:r>
          </a:p>
          <a:p>
            <a:pPr>
              <a:buNone/>
            </a:pPr>
            <a:r>
              <a:rPr lang="en-US" sz="1600" dirty="0"/>
              <a:t>https://www.flickr.com/photos/foei/5226217052</a:t>
            </a:r>
          </a:p>
          <a:p>
            <a:pPr>
              <a:buNone/>
            </a:pPr>
            <a:r>
              <a:rPr lang="en-US" sz="1600" dirty="0"/>
              <a:t>https://www.millericons.com/</a:t>
            </a:r>
          </a:p>
          <a:p>
            <a:pPr>
              <a:buNone/>
            </a:pPr>
            <a:r>
              <a:rPr lang="en-US" sz="1600" dirty="0"/>
              <a:t>https://www.flickr.com/photos/umccongo/2051227883</a:t>
            </a:r>
          </a:p>
          <a:p>
            <a:pPr>
              <a:buNone/>
            </a:pPr>
            <a:r>
              <a:rPr lang="en-US" sz="1600" dirty="0"/>
              <a:t>http://www.flickr.com/photos/stephenpoff/3530640841/</a:t>
            </a:r>
          </a:p>
          <a:p>
            <a:pPr>
              <a:buNone/>
            </a:pPr>
            <a:r>
              <a:rPr lang="en-US" sz="1600" dirty="0"/>
              <a:t>http://commons.wikimedia.org/wiki/File:Folio_164r_-_The_Canaanite_Woman.jpg</a:t>
            </a:r>
          </a:p>
          <a:p>
            <a:pPr>
              <a:buNone/>
            </a:pPr>
            <a:r>
              <a:rPr lang="en-US" sz="1600" dirty="0"/>
              <a:t>http://americanart.si.edu/collections/search/artwork/?id=26809</a:t>
            </a:r>
          </a:p>
          <a:p>
            <a:pPr>
              <a:buNone/>
            </a:pPr>
            <a:r>
              <a:rPr lang="en-US" sz="1600" dirty="0"/>
              <a:t>http://commons.wikimedia.org/wiki/File:Ilyas_Basim_Khuri_Bazzi_Rahib_-_Jesus_and_the_Canaanite_Woman_-_Walters_W59243A_-_Full_Page.jpg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600" dirty="0"/>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Joseph Meets His Brothers  --  Choirstall woodcarving, Amiens Cathedral</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33938" y="2310"/>
            <a:ext cx="9134063" cy="6205993"/>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"…do not be distressed or angry with yourselves because you sold me … it was not you who sent me here, but God."</a:t>
            </a:r>
            <a:endParaRPr lang="en-US" sz="3600" dirty="0">
              <a:cs typeface="Arial" pitchFamily="34" charset="0"/>
            </a:endParaRPr>
          </a:p>
        </p:txBody>
      </p:sp>
      <p:sp>
        <p:nvSpPr>
          <p:cNvPr id="5" name="TextBox 4"/>
          <p:cNvSpPr txBox="1"/>
          <p:nvPr/>
        </p:nvSpPr>
        <p:spPr>
          <a:xfrm>
            <a:off x="5867400" y="44958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Genesis 45:5a, 8a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648201"/>
            <a:ext cx="2286000" cy="1846659"/>
          </a:xfrm>
          <a:prstGeom prst="rect">
            <a:avLst/>
          </a:prstGeom>
          <a:noFill/>
        </p:spPr>
        <p:txBody>
          <a:bodyPr wrap="square" rtlCol="0">
            <a:spAutoFit/>
          </a:bodyPr>
          <a:lstStyle/>
          <a:p>
            <a:pPr algn="ctr"/>
            <a:r>
              <a:rPr lang="en-US" sz="1600" dirty="0">
                <a:solidFill>
                  <a:schemeClr val="tx1">
                    <a:lumMod val="95000"/>
                  </a:schemeClr>
                </a:solidFill>
              </a:rPr>
              <a:t>Joseph Welcomes his Brothers (detail)</a:t>
            </a:r>
          </a:p>
          <a:p>
            <a:pPr algn="ctr"/>
            <a:endParaRPr lang="en-US" sz="1600" dirty="0">
              <a:solidFill>
                <a:schemeClr val="tx1">
                  <a:lumMod val="95000"/>
                </a:schemeClr>
              </a:solidFill>
            </a:endParaRPr>
          </a:p>
          <a:p>
            <a:pPr algn="ctr"/>
            <a:r>
              <a:rPr lang="en-US" sz="1600" dirty="0">
                <a:solidFill>
                  <a:schemeClr val="tx1">
                    <a:lumMod val="95000"/>
                  </a:schemeClr>
                </a:solidFill>
              </a:rPr>
              <a:t>Peter von Cornelius Deutsche </a:t>
            </a:r>
            <a:r>
              <a:rPr lang="en-US" sz="1600" dirty="0" err="1">
                <a:solidFill>
                  <a:schemeClr val="tx1">
                    <a:lumMod val="95000"/>
                  </a:schemeClr>
                </a:solidFill>
              </a:rPr>
              <a:t>Akademie</a:t>
            </a:r>
            <a:r>
              <a:rPr lang="en-US" sz="1600" dirty="0">
                <a:solidFill>
                  <a:schemeClr val="tx1">
                    <a:lumMod val="95000"/>
                  </a:schemeClr>
                </a:solidFill>
              </a:rPr>
              <a:t> Villa Massimo </a:t>
            </a:r>
          </a:p>
          <a:p>
            <a:pPr algn="ctr"/>
            <a:r>
              <a:rPr lang="en-US" sz="1600" dirty="0">
                <a:solidFill>
                  <a:schemeClr val="tx1">
                    <a:lumMod val="95000"/>
                  </a:schemeClr>
                </a:solidFill>
              </a:rPr>
              <a:t>Rome, Italy</a:t>
            </a:r>
          </a:p>
        </p:txBody>
      </p:sp>
      <p:pic>
        <p:nvPicPr>
          <p:cNvPr id="2" name="Picture 1"/>
          <p:cNvPicPr>
            <a:picLocks noChangeAspect="1"/>
          </p:cNvPicPr>
          <p:nvPr/>
        </p:nvPicPr>
        <p:blipFill>
          <a:blip r:embed="rId2"/>
          <a:stretch>
            <a:fillRect/>
          </a:stretch>
        </p:blipFill>
        <p:spPr>
          <a:xfrm>
            <a:off x="4724400" y="53673"/>
            <a:ext cx="5257800" cy="6812162"/>
          </a:xfrm>
          <a:prstGeom prst="rect">
            <a:avLst/>
          </a:prstGeom>
        </p:spPr>
      </p:pic>
    </p:spTree>
    <p:extLst>
      <p:ext uri="{BB962C8B-B14F-4D97-AF65-F5344CB8AC3E}">
        <p14:creationId xmlns:p14="http://schemas.microsoft.com/office/powerpoint/2010/main" val="2979429848"/>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Then he fell upon his brother Benjamin's neck and wept, while Benjamin wept upon his neck. And he kissed all his brothers and wept upon them...  </a:t>
            </a:r>
            <a:endParaRPr lang="en-US" sz="3600" dirty="0">
              <a:cs typeface="Arial" pitchFamily="34" charset="0"/>
            </a:endParaRPr>
          </a:p>
        </p:txBody>
      </p:sp>
      <p:sp>
        <p:nvSpPr>
          <p:cNvPr id="5" name="TextBox 4"/>
          <p:cNvSpPr txBox="1"/>
          <p:nvPr/>
        </p:nvSpPr>
        <p:spPr>
          <a:xfrm>
            <a:off x="6096000" y="5029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Genesis 45:14-15a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7"/>
            <a:ext cx="8763000" cy="307777"/>
          </a:xfrm>
          <a:prstGeom prst="rect">
            <a:avLst/>
          </a:prstGeom>
          <a:noFill/>
        </p:spPr>
        <p:txBody>
          <a:bodyPr wrap="square" rtlCol="0">
            <a:spAutoFit/>
          </a:bodyPr>
          <a:lstStyle/>
          <a:p>
            <a:pPr algn="ctr"/>
            <a:r>
              <a:rPr lang="en-US" sz="1400" dirty="0">
                <a:solidFill>
                  <a:schemeClr val="tx1">
                    <a:lumMod val="95000"/>
                  </a:schemeClr>
                </a:solidFill>
              </a:rPr>
              <a:t>Joseph Embraces His Brothers  --  Peter von Cornelius, Deutsche </a:t>
            </a:r>
            <a:r>
              <a:rPr lang="en-US" sz="1400" dirty="0" err="1">
                <a:solidFill>
                  <a:schemeClr val="tx1">
                    <a:lumMod val="95000"/>
                  </a:schemeClr>
                </a:solidFill>
              </a:rPr>
              <a:t>Akademie</a:t>
            </a:r>
            <a:r>
              <a:rPr lang="en-US" sz="1400" dirty="0">
                <a:solidFill>
                  <a:schemeClr val="tx1">
                    <a:lumMod val="95000"/>
                  </a:schemeClr>
                </a:solidFill>
              </a:rPr>
              <a:t> Villa Massimo, Rome, Italy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67000" y="91440"/>
            <a:ext cx="6858000" cy="623316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86001"/>
            <a:ext cx="7467600" cy="1200329"/>
          </a:xfrm>
          <a:prstGeom prst="rect">
            <a:avLst/>
          </a:prstGeom>
        </p:spPr>
        <p:txBody>
          <a:bodyPr wrap="square">
            <a:spAutoFit/>
          </a:bodyPr>
          <a:lstStyle/>
          <a:p>
            <a:r>
              <a:rPr lang="en-US" sz="3600" dirty="0"/>
              <a:t>How very good and pleasant it is</a:t>
            </a:r>
          </a:p>
          <a:p>
            <a:r>
              <a:rPr lang="en-US" sz="3600" dirty="0"/>
              <a:t>when kindred live together in unity!</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Psalm 133:1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486400"/>
            <a:ext cx="1905000" cy="954107"/>
          </a:xfrm>
          <a:prstGeom prst="rect">
            <a:avLst/>
          </a:prstGeom>
          <a:noFill/>
        </p:spPr>
        <p:txBody>
          <a:bodyPr wrap="square" rtlCol="0">
            <a:spAutoFit/>
          </a:bodyPr>
          <a:lstStyle/>
          <a:p>
            <a:pPr algn="ctr"/>
            <a:r>
              <a:rPr lang="en-US" sz="1400" dirty="0">
                <a:solidFill>
                  <a:schemeClr val="tx1">
                    <a:lumMod val="95000"/>
                  </a:schemeClr>
                </a:solidFill>
              </a:rPr>
              <a:t>People Around a </a:t>
            </a:r>
            <a:r>
              <a:rPr lang="en-US" sz="1400" dirty="0" err="1">
                <a:solidFill>
                  <a:schemeClr val="tx1">
                    <a:lumMod val="95000"/>
                  </a:schemeClr>
                </a:solidFill>
              </a:rPr>
              <a:t>Baobob</a:t>
            </a:r>
            <a:r>
              <a:rPr lang="en-US" sz="1400" dirty="0">
                <a:solidFill>
                  <a:schemeClr val="tx1">
                    <a:lumMod val="95000"/>
                  </a:schemeClr>
                </a:solidFill>
              </a:rPr>
              <a:t> Tree</a:t>
            </a:r>
          </a:p>
          <a:p>
            <a:pPr algn="ctr"/>
            <a:endParaRPr lang="en-US" sz="1400" dirty="0">
              <a:solidFill>
                <a:schemeClr val="tx1">
                  <a:lumMod val="95000"/>
                </a:schemeClr>
              </a:solidFill>
            </a:endParaRPr>
          </a:p>
          <a:p>
            <a:pPr algn="ctr"/>
            <a:r>
              <a:rPr lang="en-US" sz="1400" dirty="0">
                <a:solidFill>
                  <a:schemeClr val="tx1">
                    <a:lumMod val="95000"/>
                  </a:schemeClr>
                </a:solidFill>
              </a:rPr>
              <a:t>Fritz </a:t>
            </a:r>
            <a:r>
              <a:rPr lang="en-US" sz="1400" dirty="0" err="1">
                <a:solidFill>
                  <a:schemeClr val="tx1">
                    <a:lumMod val="95000"/>
                  </a:schemeClr>
                </a:solidFill>
              </a:rPr>
              <a:t>Ahlefeldt</a:t>
            </a:r>
            <a:endParaRPr lang="en-US" sz="1400" dirty="0">
              <a:solidFill>
                <a:schemeClr val="tx1">
                  <a:lumMod val="95000"/>
                </a:schemeClr>
              </a:solidFill>
            </a:endParaRPr>
          </a:p>
        </p:txBody>
      </p:sp>
      <p:pic>
        <p:nvPicPr>
          <p:cNvPr id="5" name="Picture 4">
            <a:extLst>
              <a:ext uri="{FF2B5EF4-FFF2-40B4-BE49-F238E27FC236}">
                <a16:creationId xmlns:a16="http://schemas.microsoft.com/office/drawing/2014/main" id="{FEA59390-9CE9-BA85-CBF1-C6C91D3EF8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48100" y="0"/>
            <a:ext cx="5143500"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1646</TotalTime>
  <Words>732</Words>
  <Application>Microsoft Office PowerPoint</Application>
  <PresentationFormat>Widescreen</PresentationFormat>
  <Paragraphs>75</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Twelfth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119</cp:revision>
  <dcterms:created xsi:type="dcterms:W3CDTF">2016-08-31T16:46:43Z</dcterms:created>
  <dcterms:modified xsi:type="dcterms:W3CDTF">2025-09-12T16:07:59Z</dcterms:modified>
</cp:coreProperties>
</file>