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0"/>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402" r:id="rId16"/>
    <p:sldId id="395" r:id="rId17"/>
    <p:sldId id="396" r:id="rId18"/>
    <p:sldId id="397" r:id="rId19"/>
    <p:sldId id="400" r:id="rId20"/>
    <p:sldId id="399" r:id="rId21"/>
    <p:sldId id="394" r:id="rId22"/>
    <p:sldId id="401" r:id="rId23"/>
    <p:sldId id="398" r:id="rId24"/>
    <p:sldId id="403" r:id="rId25"/>
    <p:sldId id="404" r:id="rId26"/>
    <p:sldId id="405" r:id="rId27"/>
    <p:sldId id="406" r:id="rId28"/>
    <p:sldId id="29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60DF5F-23C5-47C6-B89D-B6686710B4FD}" v="77" dt="2025-09-12T15:31:58.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5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960DF5F-23C5-47C6-B89D-B6686710B4FD}"/>
    <pc:docChg chg="modSld">
      <pc:chgData name="Allison Blackwell" userId="7Y4zoj1sqs5H+IG1uY71RyUTFRj8vI3Lj7CrwoODLF4=" providerId="None" clId="Web-{6960DF5F-23C5-47C6-B89D-B6686710B4FD}" dt="2025-09-12T15:31:56.044" v="33" actId="20577"/>
      <pc:docMkLst>
        <pc:docMk/>
      </pc:docMkLst>
      <pc:sldChg chg="modSp">
        <pc:chgData name="Allison Blackwell" userId="7Y4zoj1sqs5H+IG1uY71RyUTFRj8vI3Lj7CrwoODLF4=" providerId="None" clId="Web-{6960DF5F-23C5-47C6-B89D-B6686710B4FD}" dt="2025-09-12T15:23:27.017" v="2" actId="20577"/>
        <pc:sldMkLst>
          <pc:docMk/>
          <pc:sldMk cId="0" sldId="383"/>
        </pc:sldMkLst>
        <pc:spChg chg="mod">
          <ac:chgData name="Allison Blackwell" userId="7Y4zoj1sqs5H+IG1uY71RyUTFRj8vI3Lj7CrwoODLF4=" providerId="None" clId="Web-{6960DF5F-23C5-47C6-B89D-B6686710B4FD}" dt="2025-09-12T15:23:27.017" v="2" actId="20577"/>
          <ac:spMkLst>
            <pc:docMk/>
            <pc:sldMk cId="0" sldId="383"/>
            <ac:spMk id="2" creationId="{00000000-0000-0000-0000-000000000000}"/>
          </ac:spMkLst>
        </pc:spChg>
      </pc:sldChg>
      <pc:sldChg chg="modSp">
        <pc:chgData name="Allison Blackwell" userId="7Y4zoj1sqs5H+IG1uY71RyUTFRj8vI3Lj7CrwoODLF4=" providerId="None" clId="Web-{6960DF5F-23C5-47C6-B89D-B6686710B4FD}" dt="2025-09-12T15:24:19.328" v="3" actId="20577"/>
        <pc:sldMkLst>
          <pc:docMk/>
          <pc:sldMk cId="0" sldId="385"/>
        </pc:sldMkLst>
        <pc:spChg chg="mod">
          <ac:chgData name="Allison Blackwell" userId="7Y4zoj1sqs5H+IG1uY71RyUTFRj8vI3Lj7CrwoODLF4=" providerId="None" clId="Web-{6960DF5F-23C5-47C6-B89D-B6686710B4FD}" dt="2025-09-12T15:24:19.328" v="3" actId="20577"/>
          <ac:spMkLst>
            <pc:docMk/>
            <pc:sldMk cId="0" sldId="385"/>
            <ac:spMk id="5" creationId="{00000000-0000-0000-0000-000000000000}"/>
          </ac:spMkLst>
        </pc:spChg>
      </pc:sldChg>
      <pc:sldChg chg="modSp">
        <pc:chgData name="Allison Blackwell" userId="7Y4zoj1sqs5H+IG1uY71RyUTFRj8vI3Lj7CrwoODLF4=" providerId="None" clId="Web-{6960DF5F-23C5-47C6-B89D-B6686710B4FD}" dt="2025-09-12T15:25:36.103" v="6" actId="20577"/>
        <pc:sldMkLst>
          <pc:docMk/>
          <pc:sldMk cId="0" sldId="387"/>
        </pc:sldMkLst>
        <pc:spChg chg="mod">
          <ac:chgData name="Allison Blackwell" userId="7Y4zoj1sqs5H+IG1uY71RyUTFRj8vI3Lj7CrwoODLF4=" providerId="None" clId="Web-{6960DF5F-23C5-47C6-B89D-B6686710B4FD}" dt="2025-09-12T15:25:36.103" v="6" actId="20577"/>
          <ac:spMkLst>
            <pc:docMk/>
            <pc:sldMk cId="0" sldId="387"/>
            <ac:spMk id="2" creationId="{00000000-0000-0000-0000-000000000000}"/>
          </ac:spMkLst>
        </pc:spChg>
      </pc:sldChg>
      <pc:sldChg chg="modSp">
        <pc:chgData name="Allison Blackwell" userId="7Y4zoj1sqs5H+IG1uY71RyUTFRj8vI3Lj7CrwoODLF4=" providerId="None" clId="Web-{6960DF5F-23C5-47C6-B89D-B6686710B4FD}" dt="2025-09-12T15:26:58.102" v="9" actId="20577"/>
        <pc:sldMkLst>
          <pc:docMk/>
          <pc:sldMk cId="0" sldId="389"/>
        </pc:sldMkLst>
        <pc:spChg chg="mod">
          <ac:chgData name="Allison Blackwell" userId="7Y4zoj1sqs5H+IG1uY71RyUTFRj8vI3Lj7CrwoODLF4=" providerId="None" clId="Web-{6960DF5F-23C5-47C6-B89D-B6686710B4FD}" dt="2025-09-12T15:26:58.102" v="9" actId="20577"/>
          <ac:spMkLst>
            <pc:docMk/>
            <pc:sldMk cId="0" sldId="389"/>
            <ac:spMk id="2" creationId="{00000000-0000-0000-0000-000000000000}"/>
          </ac:spMkLst>
        </pc:spChg>
      </pc:sldChg>
      <pc:sldChg chg="modSp">
        <pc:chgData name="Allison Blackwell" userId="7Y4zoj1sqs5H+IG1uY71RyUTFRj8vI3Lj7CrwoODLF4=" providerId="None" clId="Web-{6960DF5F-23C5-47C6-B89D-B6686710B4FD}" dt="2025-09-12T15:28:24.205" v="11" actId="20577"/>
        <pc:sldMkLst>
          <pc:docMk/>
          <pc:sldMk cId="0" sldId="393"/>
        </pc:sldMkLst>
        <pc:spChg chg="mod">
          <ac:chgData name="Allison Blackwell" userId="7Y4zoj1sqs5H+IG1uY71RyUTFRj8vI3Lj7CrwoODLF4=" providerId="None" clId="Web-{6960DF5F-23C5-47C6-B89D-B6686710B4FD}" dt="2025-09-12T15:28:24.205" v="11" actId="20577"/>
          <ac:spMkLst>
            <pc:docMk/>
            <pc:sldMk cId="0" sldId="393"/>
            <ac:spMk id="2" creationId="{00000000-0000-0000-0000-000000000000}"/>
          </ac:spMkLst>
        </pc:spChg>
      </pc:sldChg>
      <pc:sldChg chg="modSp">
        <pc:chgData name="Allison Blackwell" userId="7Y4zoj1sqs5H+IG1uY71RyUTFRj8vI3Lj7CrwoODLF4=" providerId="None" clId="Web-{6960DF5F-23C5-47C6-B89D-B6686710B4FD}" dt="2025-09-12T15:28:55.911" v="15" actId="20577"/>
        <pc:sldMkLst>
          <pc:docMk/>
          <pc:sldMk cId="0" sldId="395"/>
        </pc:sldMkLst>
        <pc:spChg chg="mod">
          <ac:chgData name="Allison Blackwell" userId="7Y4zoj1sqs5H+IG1uY71RyUTFRj8vI3Lj7CrwoODLF4=" providerId="None" clId="Web-{6960DF5F-23C5-47C6-B89D-B6686710B4FD}" dt="2025-09-12T15:28:55.911" v="15" actId="20577"/>
          <ac:spMkLst>
            <pc:docMk/>
            <pc:sldMk cId="0" sldId="395"/>
            <ac:spMk id="2" creationId="{00000000-0000-0000-0000-000000000000}"/>
          </ac:spMkLst>
        </pc:spChg>
      </pc:sldChg>
      <pc:sldChg chg="modSp">
        <pc:chgData name="Allison Blackwell" userId="7Y4zoj1sqs5H+IG1uY71RyUTFRj8vI3Lj7CrwoODLF4=" providerId="None" clId="Web-{6960DF5F-23C5-47C6-B89D-B6686710B4FD}" dt="2025-09-12T15:29:37.882" v="18" actId="20577"/>
        <pc:sldMkLst>
          <pc:docMk/>
          <pc:sldMk cId="0" sldId="397"/>
        </pc:sldMkLst>
        <pc:spChg chg="mod">
          <ac:chgData name="Allison Blackwell" userId="7Y4zoj1sqs5H+IG1uY71RyUTFRj8vI3Lj7CrwoODLF4=" providerId="None" clId="Web-{6960DF5F-23C5-47C6-B89D-B6686710B4FD}" dt="2025-09-12T15:29:37.882" v="18" actId="20577"/>
          <ac:spMkLst>
            <pc:docMk/>
            <pc:sldMk cId="0" sldId="397"/>
            <ac:spMk id="2" creationId="{00000000-0000-0000-0000-000000000000}"/>
          </ac:spMkLst>
        </pc:spChg>
      </pc:sldChg>
      <pc:sldChg chg="modSp">
        <pc:chgData name="Allison Blackwell" userId="7Y4zoj1sqs5H+IG1uY71RyUTFRj8vI3Lj7CrwoODLF4=" providerId="None" clId="Web-{6960DF5F-23C5-47C6-B89D-B6686710B4FD}" dt="2025-09-12T15:30:11.149" v="23" actId="20577"/>
        <pc:sldMkLst>
          <pc:docMk/>
          <pc:sldMk cId="0" sldId="399"/>
        </pc:sldMkLst>
        <pc:spChg chg="mod">
          <ac:chgData name="Allison Blackwell" userId="7Y4zoj1sqs5H+IG1uY71RyUTFRj8vI3Lj7CrwoODLF4=" providerId="None" clId="Web-{6960DF5F-23C5-47C6-B89D-B6686710B4FD}" dt="2025-09-12T15:30:11.149" v="23" actId="20577"/>
          <ac:spMkLst>
            <pc:docMk/>
            <pc:sldMk cId="0" sldId="399"/>
            <ac:spMk id="2" creationId="{00000000-0000-0000-0000-000000000000}"/>
          </ac:spMkLst>
        </pc:spChg>
      </pc:sldChg>
      <pc:sldChg chg="modSp">
        <pc:chgData name="Allison Blackwell" userId="7Y4zoj1sqs5H+IG1uY71RyUTFRj8vI3Lj7CrwoODLF4=" providerId="None" clId="Web-{6960DF5F-23C5-47C6-B89D-B6686710B4FD}" dt="2025-09-12T15:30:42.447" v="26" actId="20577"/>
        <pc:sldMkLst>
          <pc:docMk/>
          <pc:sldMk cId="0" sldId="401"/>
        </pc:sldMkLst>
        <pc:spChg chg="mod">
          <ac:chgData name="Allison Blackwell" userId="7Y4zoj1sqs5H+IG1uY71RyUTFRj8vI3Lj7CrwoODLF4=" providerId="None" clId="Web-{6960DF5F-23C5-47C6-B89D-B6686710B4FD}" dt="2025-09-12T15:30:42.447" v="26" actId="20577"/>
          <ac:spMkLst>
            <pc:docMk/>
            <pc:sldMk cId="0" sldId="401"/>
            <ac:spMk id="2" creationId="{00000000-0000-0000-0000-000000000000}"/>
          </ac:spMkLst>
        </pc:spChg>
      </pc:sldChg>
      <pc:sldChg chg="modSp">
        <pc:chgData name="Allison Blackwell" userId="7Y4zoj1sqs5H+IG1uY71RyUTFRj8vI3Lj7CrwoODLF4=" providerId="None" clId="Web-{6960DF5F-23C5-47C6-B89D-B6686710B4FD}" dt="2025-09-12T15:31:02.885" v="29" actId="20577"/>
        <pc:sldMkLst>
          <pc:docMk/>
          <pc:sldMk cId="0" sldId="403"/>
        </pc:sldMkLst>
        <pc:spChg chg="mod">
          <ac:chgData name="Allison Blackwell" userId="7Y4zoj1sqs5H+IG1uY71RyUTFRj8vI3Lj7CrwoODLF4=" providerId="None" clId="Web-{6960DF5F-23C5-47C6-B89D-B6686710B4FD}" dt="2025-09-12T15:31:02.885" v="29" actId="20577"/>
          <ac:spMkLst>
            <pc:docMk/>
            <pc:sldMk cId="0" sldId="403"/>
            <ac:spMk id="2" creationId="{00000000-0000-0000-0000-000000000000}"/>
          </ac:spMkLst>
        </pc:spChg>
      </pc:sldChg>
      <pc:sldChg chg="modSp">
        <pc:chgData name="Allison Blackwell" userId="7Y4zoj1sqs5H+IG1uY71RyUTFRj8vI3Lj7CrwoODLF4=" providerId="None" clId="Web-{6960DF5F-23C5-47C6-B89D-B6686710B4FD}" dt="2025-09-12T15:31:56.044" v="33" actId="20577"/>
        <pc:sldMkLst>
          <pc:docMk/>
          <pc:sldMk cId="3972528378" sldId="405"/>
        </pc:sldMkLst>
        <pc:spChg chg="mod">
          <ac:chgData name="Allison Blackwell" userId="7Y4zoj1sqs5H+IG1uY71RyUTFRj8vI3Lj7CrwoODLF4=" providerId="None" clId="Web-{6960DF5F-23C5-47C6-B89D-B6686710B4FD}" dt="2025-09-12T15:31:53.918" v="32" actId="20577"/>
          <ac:spMkLst>
            <pc:docMk/>
            <pc:sldMk cId="3972528378" sldId="405"/>
            <ac:spMk id="2" creationId="{00000000-0000-0000-0000-000000000000}"/>
          </ac:spMkLst>
        </pc:spChg>
        <pc:spChg chg="mod">
          <ac:chgData name="Allison Blackwell" userId="7Y4zoj1sqs5H+IG1uY71RyUTFRj8vI3Lj7CrwoODLF4=" providerId="None" clId="Web-{6960DF5F-23C5-47C6-B89D-B6686710B4FD}" dt="2025-09-12T15:31:56.044" v="33" actId="20577"/>
          <ac:spMkLst>
            <pc:docMk/>
            <pc:sldMk cId="3972528378" sldId="405"/>
            <ac:spMk id="5" creationId="{00000000-0000-0000-0000-000000000000}"/>
          </ac:spMkLst>
        </pc:spChg>
      </pc:sldChg>
    </pc:docChg>
  </pc:docChgLst>
  <pc:docChgLst>
    <pc:chgData name="Allison Blackwell" userId="7Y4zoj1sqs5H+IG1uY71RyUTFRj8vI3Lj7CrwoODLF4=" providerId="None" clId="Web-{B91BBB25-616A-4F4D-9AA5-7CF9E700BFC9}"/>
    <pc:docChg chg="modSld">
      <pc:chgData name="Allison Blackwell" userId="7Y4zoj1sqs5H+IG1uY71RyUTFRj8vI3Lj7CrwoODLF4=" providerId="None" clId="Web-{B91BBB25-616A-4F4D-9AA5-7CF9E700BFC9}" dt="2025-08-22T16:32:29.881" v="3" actId="20577"/>
      <pc:docMkLst>
        <pc:docMk/>
      </pc:docMkLst>
      <pc:sldChg chg="modSp">
        <pc:chgData name="Allison Blackwell" userId="7Y4zoj1sqs5H+IG1uY71RyUTFRj8vI3Lj7CrwoODLF4=" providerId="None" clId="Web-{B91BBB25-616A-4F4D-9AA5-7CF9E700BFC9}" dt="2025-08-22T16:32:29.881" v="3" actId="20577"/>
        <pc:sldMkLst>
          <pc:docMk/>
          <pc:sldMk cId="0" sldId="297"/>
        </pc:sldMkLst>
        <pc:spChg chg="mod">
          <ac:chgData name="Allison Blackwell" userId="7Y4zoj1sqs5H+IG1uY71RyUTFRj8vI3Lj7CrwoODLF4=" providerId="None" clId="Web-{B91BBB25-616A-4F4D-9AA5-7CF9E700BFC9}" dt="2025-08-22T16:32:29.881" v="3"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371601"/>
            <a:ext cx="8458200" cy="1470025"/>
          </a:xfrm>
        </p:spPr>
        <p:txBody>
          <a:bodyPr>
            <a:noAutofit/>
          </a:bodyPr>
          <a:lstStyle/>
          <a:p>
            <a:r>
              <a:rPr lang="en-US" sz="9600"/>
              <a:t>Seventh </a:t>
            </a:r>
            <a:r>
              <a:rPr lang="en-US" sz="9600" dirty="0"/>
              <a:t>Sunday after Pentecost</a:t>
            </a:r>
          </a:p>
        </p:txBody>
      </p:sp>
      <p:sp>
        <p:nvSpPr>
          <p:cNvPr id="3" name="Subtitle 2"/>
          <p:cNvSpPr>
            <a:spLocks noGrp="1"/>
          </p:cNvSpPr>
          <p:nvPr>
            <p:ph type="subTitle" idx="1"/>
          </p:nvPr>
        </p:nvSpPr>
        <p:spPr>
          <a:xfrm>
            <a:off x="2933700" y="3657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828800" y="4876801"/>
            <a:ext cx="7315200" cy="2246769"/>
          </a:xfrm>
          <a:prstGeom prst="rect">
            <a:avLst/>
          </a:prstGeom>
        </p:spPr>
        <p:txBody>
          <a:bodyPr wrap="square">
            <a:spAutoFit/>
          </a:bodyPr>
          <a:lstStyle/>
          <a:p>
            <a:r>
              <a:rPr lang="en-US" sz="2800" dirty="0"/>
              <a:t>G</a:t>
            </a:r>
            <a:r>
              <a:rPr lang="en-US" sz="2800"/>
              <a:t>enesis </a:t>
            </a:r>
            <a:r>
              <a:rPr lang="en-US" sz="2800" dirty="0"/>
              <a:t>25:19-34 and Psalm 119:105-112</a:t>
            </a:r>
          </a:p>
          <a:p>
            <a:r>
              <a:rPr lang="en-US" sz="2800" dirty="0"/>
              <a:t>Isaiah 55:10-13 and Psalm 65:(1-8), 9-13  Romans 8:1-11</a:t>
            </a:r>
          </a:p>
          <a:p>
            <a:r>
              <a:rPr lang="en-US" sz="2800" dirty="0"/>
              <a:t>Matthew 13:1-9, 18-23 </a:t>
            </a:r>
            <a:r>
              <a:rPr lang="fi-FI" sz="2800" dirty="0"/>
              <a:t>	</a:t>
            </a:r>
          </a:p>
          <a:p>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You visit the earth and water it; you greatly enrich it; … you provide the people with grain, for so you have prepared it.</a:t>
            </a:r>
            <a:endParaRPr lang="en-US" sz="3600" dirty="0">
              <a:cs typeface="Arial" pitchFamily="34" charset="0"/>
            </a:endParaRPr>
          </a:p>
        </p:txBody>
      </p:sp>
      <p:sp>
        <p:nvSpPr>
          <p:cNvPr id="5" name="TextBox 4"/>
          <p:cNvSpPr txBox="1"/>
          <p:nvPr/>
        </p:nvSpPr>
        <p:spPr>
          <a:xfrm>
            <a:off x="58674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65:9</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681246"/>
            <a:ext cx="8763000" cy="338554"/>
          </a:xfrm>
          <a:prstGeom prst="rect">
            <a:avLst/>
          </a:prstGeom>
          <a:noFill/>
        </p:spPr>
        <p:txBody>
          <a:bodyPr wrap="square" rtlCol="0">
            <a:spAutoFit/>
          </a:bodyPr>
          <a:lstStyle/>
          <a:p>
            <a:pPr algn="ctr"/>
            <a:r>
              <a:rPr lang="en-US" sz="1600" dirty="0">
                <a:solidFill>
                  <a:schemeClr val="tx1">
                    <a:lumMod val="95000"/>
                  </a:schemeClr>
                </a:solidFill>
              </a:rPr>
              <a:t>Farm Mural, adjacent to Federal Land Bank </a:t>
            </a:r>
            <a:r>
              <a:rPr lang="en-US" sz="1600" dirty="0" err="1">
                <a:solidFill>
                  <a:schemeClr val="tx1">
                    <a:lumMod val="95000"/>
                  </a:schemeClr>
                </a:solidFill>
              </a:rPr>
              <a:t>Bldg</a:t>
            </a:r>
            <a:r>
              <a:rPr lang="en-US" sz="1600" dirty="0">
                <a:solidFill>
                  <a:schemeClr val="tx1">
                    <a:lumMod val="95000"/>
                  </a:schemeClr>
                </a:solidFill>
              </a:rPr>
              <a:t>, Columbia, SC</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2419519"/>
            <a:ext cx="9144000" cy="2018963"/>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1"/>
            <a:ext cx="7467600" cy="1200329"/>
          </a:xfrm>
          <a:prstGeom prst="rect">
            <a:avLst/>
          </a:prstGeom>
        </p:spPr>
        <p:txBody>
          <a:bodyPr wrap="square">
            <a:spAutoFit/>
          </a:bodyPr>
          <a:lstStyle/>
          <a:p>
            <a:r>
              <a:rPr lang="en-US" sz="3600" dirty="0"/>
              <a:t>… to set the mind on the Spirit is life and peace.</a:t>
            </a:r>
          </a:p>
        </p:txBody>
      </p:sp>
      <p:sp>
        <p:nvSpPr>
          <p:cNvPr id="5" name="TextBox 4"/>
          <p:cNvSpPr txBox="1"/>
          <p:nvPr/>
        </p:nvSpPr>
        <p:spPr>
          <a:xfrm>
            <a:off x="5791200" y="4191001"/>
            <a:ext cx="3352800" cy="461665"/>
          </a:xfrm>
          <a:prstGeom prst="rect">
            <a:avLst/>
          </a:prstGeom>
          <a:noFill/>
        </p:spPr>
        <p:txBody>
          <a:bodyPr wrap="square" rtlCol="0">
            <a:spAutoFit/>
          </a:bodyPr>
          <a:lstStyle/>
          <a:p>
            <a:pPr algn="ctr"/>
            <a:r>
              <a:rPr lang="en-US" sz="2400" dirty="0">
                <a:solidFill>
                  <a:schemeClr val="tx1">
                    <a:lumMod val="95000"/>
                  </a:schemeClr>
                </a:solidFill>
              </a:rPr>
              <a:t>Romans </a:t>
            </a:r>
            <a:r>
              <a:rPr lang="en-US" sz="2400" dirty="0" err="1">
                <a:solidFill>
                  <a:schemeClr val="tx1">
                    <a:lumMod val="95000"/>
                  </a:schemeClr>
                </a:solidFill>
              </a:rPr>
              <a:t>8:6b</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49120" y="5486400"/>
            <a:ext cx="1257300" cy="1077218"/>
          </a:xfrm>
          <a:prstGeom prst="rect">
            <a:avLst/>
          </a:prstGeom>
          <a:noFill/>
        </p:spPr>
        <p:txBody>
          <a:bodyPr wrap="square" rtlCol="0">
            <a:spAutoFit/>
          </a:bodyPr>
          <a:lstStyle/>
          <a:p>
            <a:pPr algn="ctr"/>
            <a:r>
              <a:rPr lang="en-US" sz="1600" dirty="0">
                <a:solidFill>
                  <a:schemeClr val="tx1">
                    <a:lumMod val="95000"/>
                  </a:schemeClr>
                </a:solidFill>
              </a:rPr>
              <a:t>Peruvian Street Art</a:t>
            </a:r>
          </a:p>
          <a:p>
            <a:pPr algn="ctr"/>
            <a:endParaRPr lang="en-US" sz="1600" dirty="0">
              <a:solidFill>
                <a:schemeClr val="tx1">
                  <a:lumMod val="95000"/>
                </a:schemeClr>
              </a:solidFill>
            </a:endParaRPr>
          </a:p>
          <a:p>
            <a:pPr algn="ctr"/>
            <a:r>
              <a:rPr lang="en-US" sz="1600" dirty="0">
                <a:solidFill>
                  <a:schemeClr val="tx1">
                    <a:lumMod val="95000"/>
                  </a:schemeClr>
                </a:solidFill>
              </a:rPr>
              <a:t> Lima, Peru</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r="-90"/>
          <a:stretch/>
        </p:blipFill>
        <p:spPr>
          <a:xfrm>
            <a:off x="3657600" y="-1"/>
            <a:ext cx="6705600" cy="6869049"/>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54326"/>
          </a:xfrm>
          <a:prstGeom prst="rect">
            <a:avLst/>
          </a:prstGeom>
        </p:spPr>
        <p:txBody>
          <a:bodyPr wrap="square" lIns="91440" tIns="45720" rIns="91440" bIns="45720" anchor="t">
            <a:spAutoFit/>
          </a:bodyPr>
          <a:lstStyle/>
          <a:p>
            <a:r>
              <a:rPr lang="en-US" sz="3600" dirty="0"/>
              <a:t>And he told them many things in parables, saying: "Listen! A </a:t>
            </a:r>
            <a:r>
              <a:rPr lang="en-US" sz="3600" dirty="0" err="1"/>
              <a:t>sower</a:t>
            </a:r>
            <a:r>
              <a:rPr lang="en-US" sz="3600" dirty="0"/>
              <a:t> went out to sow."</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13:3</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561537"/>
            <a:ext cx="2819400" cy="861774"/>
          </a:xfrm>
          <a:prstGeom prst="rect">
            <a:avLst/>
          </a:prstGeom>
          <a:noFill/>
        </p:spPr>
        <p:txBody>
          <a:bodyPr wrap="square" rtlCol="0">
            <a:spAutoFit/>
          </a:bodyPr>
          <a:lstStyle/>
          <a:p>
            <a:pPr algn="ctr"/>
            <a:r>
              <a:rPr lang="en-US" sz="1600" dirty="0">
                <a:solidFill>
                  <a:schemeClr val="tx1">
                    <a:lumMod val="95000"/>
                  </a:schemeClr>
                </a:solidFill>
              </a:rPr>
              <a:t>Sally Sows</a:t>
            </a:r>
          </a:p>
          <a:p>
            <a:pPr algn="ctr"/>
            <a:endParaRPr lang="en-US" sz="1600" dirty="0">
              <a:solidFill>
                <a:schemeClr val="tx1">
                  <a:lumMod val="95000"/>
                </a:schemeClr>
              </a:solidFill>
            </a:endParaRPr>
          </a:p>
          <a:p>
            <a:pPr algn="ctr"/>
            <a:r>
              <a:rPr lang="en-US" sz="1600" dirty="0">
                <a:solidFill>
                  <a:schemeClr val="tx1">
                    <a:lumMod val="95000"/>
                  </a:schemeClr>
                </a:solidFill>
              </a:rPr>
              <a:t>Street mural, Brooklyn, NY</a:t>
            </a:r>
          </a:p>
        </p:txBody>
      </p:sp>
      <p:pic>
        <p:nvPicPr>
          <p:cNvPr id="5" name="Picture 4"/>
          <p:cNvPicPr>
            <a:picLocks noChangeAspect="1"/>
          </p:cNvPicPr>
          <p:nvPr/>
        </p:nvPicPr>
        <p:blipFill>
          <a:blip r:embed="rId2"/>
          <a:stretch>
            <a:fillRect/>
          </a:stretch>
        </p:blipFill>
        <p:spPr>
          <a:xfrm>
            <a:off x="5411227" y="457201"/>
            <a:ext cx="4494773" cy="5993031"/>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"And as he sowed, some seeds fell on a path, and the birds came and ate them up."</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1055" y="6324600"/>
            <a:ext cx="8763000" cy="338554"/>
          </a:xfrm>
          <a:prstGeom prst="rect">
            <a:avLst/>
          </a:prstGeom>
          <a:noFill/>
        </p:spPr>
        <p:txBody>
          <a:bodyPr wrap="square" rtlCol="0">
            <a:spAutoFit/>
          </a:bodyPr>
          <a:lstStyle/>
          <a:p>
            <a:pPr algn="ctr"/>
            <a:r>
              <a:rPr lang="en-US" sz="1600" dirty="0"/>
              <a:t>Sower at Sunset  --  Vincent van Gogh, </a:t>
            </a:r>
            <a:r>
              <a:rPr lang="en-US" sz="1600" dirty="0" err="1"/>
              <a:t>Kroller</a:t>
            </a:r>
            <a:r>
              <a:rPr lang="en-US" sz="1600" dirty="0"/>
              <a:t>-Muller Museum, </a:t>
            </a:r>
            <a:r>
              <a:rPr lang="en-US" sz="1600" dirty="0" err="1"/>
              <a:t>Otterlo</a:t>
            </a:r>
            <a:r>
              <a:rPr lang="en-US" sz="1600" dirty="0"/>
              <a:t>, Netherlands</a:t>
            </a:r>
            <a:endParaRPr lang="en-US" sz="1600" dirty="0">
              <a:solidFill>
                <a:schemeClr val="tx1">
                  <a:lumMod val="95000"/>
                </a:schemeClr>
              </a:solidFill>
            </a:endParaRP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23790" y="13572"/>
            <a:ext cx="7834610" cy="615862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"Other seeds fell on rocky ground, where they did not have much soil, and they sprang up quickly, since they had no depth of soil."</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13:5</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Sowing Seed  --  Unidentified church sculpture</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09800" y="304800"/>
            <a:ext cx="7848600" cy="588645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524000"/>
            <a:ext cx="7467600" cy="3416320"/>
          </a:xfrm>
          <a:prstGeom prst="rect">
            <a:avLst/>
          </a:prstGeom>
        </p:spPr>
        <p:txBody>
          <a:bodyPr wrap="square">
            <a:spAutoFit/>
          </a:bodyPr>
          <a:lstStyle/>
          <a:p>
            <a:r>
              <a:rPr lang="en-US" sz="3600" dirty="0"/>
              <a:t>When her time to give birth was at hand, there were twins in her womb. The first…Esau. Afterward his brother… with his hand gripping Esau's heel…named Jacob.</a:t>
            </a:r>
          </a:p>
          <a:p>
            <a:endParaRPr lang="en-US" sz="3600" dirty="0">
              <a:cs typeface="Arial" pitchFamily="34" charset="0"/>
            </a:endParaRPr>
          </a:p>
        </p:txBody>
      </p:sp>
      <p:sp>
        <p:nvSpPr>
          <p:cNvPr id="4" name="TextBox 3"/>
          <p:cNvSpPr txBox="1"/>
          <p:nvPr/>
        </p:nvSpPr>
        <p:spPr>
          <a:xfrm>
            <a:off x="6096000" y="4648201"/>
            <a:ext cx="3505200" cy="461665"/>
          </a:xfrm>
          <a:prstGeom prst="rect">
            <a:avLst/>
          </a:prstGeom>
          <a:noFill/>
        </p:spPr>
        <p:txBody>
          <a:bodyPr wrap="square" rtlCol="0">
            <a:spAutoFit/>
          </a:bodyPr>
          <a:lstStyle/>
          <a:p>
            <a:pPr algn="ctr"/>
            <a:r>
              <a:rPr lang="en-US" sz="2400" dirty="0">
                <a:solidFill>
                  <a:schemeClr val="tx1">
                    <a:lumMod val="95000"/>
                  </a:schemeClr>
                </a:solidFill>
              </a:rPr>
              <a:t>Genesis 25:24, </a:t>
            </a:r>
            <a:r>
              <a:rPr lang="en-US" sz="2400" dirty="0" err="1">
                <a:solidFill>
                  <a:schemeClr val="tx1">
                    <a:lumMod val="95000"/>
                  </a:schemeClr>
                </a:solidFill>
              </a:rPr>
              <a:t>25ac</a:t>
            </a:r>
            <a:r>
              <a:rPr lang="en-US" sz="2400" dirty="0">
                <a:solidFill>
                  <a:schemeClr val="tx1">
                    <a:lumMod val="95000"/>
                  </a:schemeClr>
                </a:solidFill>
              </a:rPr>
              <a:t>, </a:t>
            </a:r>
            <a:r>
              <a:rPr lang="en-US" sz="2400" dirty="0" err="1">
                <a:solidFill>
                  <a:schemeClr val="tx1">
                    <a:lumMod val="95000"/>
                  </a:schemeClr>
                </a:solidFill>
              </a:rPr>
              <a:t>26ab</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"But when the sun rose, they were scorched, and since they had no root, they withered away."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13:6</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181601"/>
            <a:ext cx="2209800" cy="1323439"/>
          </a:xfrm>
          <a:prstGeom prst="rect">
            <a:avLst/>
          </a:prstGeom>
          <a:noFill/>
        </p:spPr>
        <p:txBody>
          <a:bodyPr wrap="square" rtlCol="0">
            <a:spAutoFit/>
          </a:bodyPr>
          <a:lstStyle/>
          <a:p>
            <a:pPr algn="ctr"/>
            <a:r>
              <a:rPr lang="en-US" sz="1600" dirty="0">
                <a:solidFill>
                  <a:schemeClr val="tx1">
                    <a:lumMod val="95000"/>
                  </a:schemeClr>
                </a:solidFill>
              </a:rPr>
              <a:t>The Sower</a:t>
            </a:r>
          </a:p>
          <a:p>
            <a:pPr algn="ctr"/>
            <a:endParaRPr lang="en-US" sz="1600" dirty="0">
              <a:solidFill>
                <a:schemeClr val="tx1">
                  <a:lumMod val="95000"/>
                </a:schemeClr>
              </a:solidFill>
            </a:endParaRPr>
          </a:p>
          <a:p>
            <a:pPr algn="ctr"/>
            <a:r>
              <a:rPr lang="en-US" sz="1600" dirty="0">
                <a:solidFill>
                  <a:schemeClr val="tx1">
                    <a:lumMod val="95000"/>
                  </a:schemeClr>
                </a:solidFill>
              </a:rPr>
              <a:t>Jean-Francois Millet  Boston Museum of Fine Arts, Boston, MA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62476" y="0"/>
            <a:ext cx="5572125" cy="6858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05000"/>
            <a:ext cx="6553200" cy="1754326"/>
          </a:xfrm>
          <a:prstGeom prst="rect">
            <a:avLst/>
          </a:prstGeom>
        </p:spPr>
        <p:txBody>
          <a:bodyPr wrap="square" lIns="91440" tIns="45720" rIns="91440" bIns="45720" anchor="t">
            <a:spAutoFit/>
          </a:bodyPr>
          <a:lstStyle/>
          <a:p>
            <a:r>
              <a:rPr lang="en-US" sz="3600" dirty="0"/>
              <a:t>"Other seeds fell among thorns, and the thorns grew up and choked them."</a:t>
            </a:r>
            <a:endParaRPr lang="en-US" sz="3600" dirty="0">
              <a:cs typeface="Arial" pitchFamily="34" charset="0"/>
            </a:endParaRPr>
          </a:p>
        </p:txBody>
      </p:sp>
      <p:sp>
        <p:nvSpPr>
          <p:cNvPr id="5" name="TextBox 4"/>
          <p:cNvSpPr txBox="1"/>
          <p:nvPr/>
        </p:nvSpPr>
        <p:spPr>
          <a:xfrm>
            <a:off x="60198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13:7</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Parable of the Sower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524000" y="76201"/>
            <a:ext cx="9144000" cy="6113417"/>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"Other seeds fell on good soil and brought forth grain, some a hundredfold, some sixty, some thirty."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13:8</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324600"/>
            <a:ext cx="8362826" cy="338554"/>
          </a:xfrm>
          <a:prstGeom prst="rect">
            <a:avLst/>
          </a:prstGeom>
          <a:noFill/>
        </p:spPr>
        <p:txBody>
          <a:bodyPr wrap="square" rtlCol="0">
            <a:spAutoFit/>
          </a:bodyPr>
          <a:lstStyle/>
          <a:p>
            <a:pPr algn="ctr"/>
            <a:r>
              <a:rPr lang="en-US" sz="1600" dirty="0">
                <a:solidFill>
                  <a:schemeClr val="tx1">
                    <a:lumMod val="95000"/>
                  </a:schemeClr>
                </a:solidFill>
              </a:rPr>
              <a:t>Seed and the Sower  --  Cheyenne Botanic Gardens, Cheyenne, WY</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38400" y="120134"/>
            <a:ext cx="7434736" cy="6052066"/>
          </a:xfrm>
          <a:prstGeom prst="rect">
            <a:avLst/>
          </a:prstGeom>
        </p:spPr>
      </p:pic>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05000"/>
            <a:ext cx="7467600" cy="2308324"/>
          </a:xfrm>
          <a:prstGeom prst="rect">
            <a:avLst/>
          </a:prstGeom>
        </p:spPr>
        <p:txBody>
          <a:bodyPr wrap="square" lIns="91440" tIns="45720" rIns="91440" bIns="45720" anchor="t">
            <a:spAutoFit/>
          </a:bodyPr>
          <a:lstStyle/>
          <a:p>
            <a:r>
              <a:rPr lang="en-US" sz="3600" dirty="0"/>
              <a:t>"But as for what was sown on good soil, this is the one who hears the word and understands it, who indeed bears fruit and yields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13:23a</a:t>
            </a:r>
          </a:p>
        </p:txBody>
      </p:sp>
    </p:spTree>
    <p:extLst>
      <p:ext uri="{BB962C8B-B14F-4D97-AF65-F5344CB8AC3E}">
        <p14:creationId xmlns:p14="http://schemas.microsoft.com/office/powerpoint/2010/main" val="3972528378"/>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Reaper  --   William Morris &amp; Co., Marden, UK</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57400" y="134523"/>
            <a:ext cx="8153400" cy="6073247"/>
          </a:xfrm>
          <a:prstGeom prst="rect">
            <a:avLst/>
          </a:prstGeom>
        </p:spPr>
      </p:pic>
    </p:spTree>
    <p:extLst>
      <p:ext uri="{BB962C8B-B14F-4D97-AF65-F5344CB8AC3E}">
        <p14:creationId xmlns:p14="http://schemas.microsoft.com/office/powerpoint/2010/main" val="1367334644"/>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http://commons.wikimedia.org/wiki/File:Maitre_Birth_of_Esau_and_Jacob_(detail).jpg</a:t>
            </a:r>
            <a:endParaRPr lang="en-US" sz="1500" dirty="0">
              <a:ea typeface="Calibri"/>
              <a:cs typeface="Calibri"/>
            </a:endParaRPr>
          </a:p>
          <a:p>
            <a:pPr>
              <a:buNone/>
            </a:pPr>
            <a:r>
              <a:rPr lang="en-US" sz="1500" dirty="0"/>
              <a:t>https://commons.m.wikimedia.org/wiki/File:Victors_Esau_and_the_mess_of_pottage.jpg</a:t>
            </a:r>
            <a:endParaRPr lang="en-US" sz="1500" dirty="0">
              <a:ea typeface="Calibri"/>
              <a:cs typeface="Calibri"/>
            </a:endParaRPr>
          </a:p>
          <a:p>
            <a:pPr>
              <a:buNone/>
            </a:pPr>
            <a:r>
              <a:rPr lang="en-US" sz="1500" dirty="0"/>
              <a:t>http://www.flickr.com/photos/jadexjustice/2637698911/</a:t>
            </a:r>
            <a:endParaRPr lang="en-US" sz="1500" dirty="0">
              <a:ea typeface="Calibri"/>
              <a:cs typeface="Calibri"/>
            </a:endParaRPr>
          </a:p>
          <a:p>
            <a:pPr>
              <a:buNone/>
            </a:pPr>
            <a:r>
              <a:rPr lang="en-US" sz="1500" dirty="0"/>
              <a:t>https://www.flickr.com/photos/wbur/3853749773/</a:t>
            </a:r>
            <a:endParaRPr lang="en-US" sz="1500" dirty="0">
              <a:ea typeface="Calibri"/>
              <a:cs typeface="Calibri"/>
            </a:endParaRPr>
          </a:p>
          <a:p>
            <a:pPr>
              <a:buNone/>
            </a:pPr>
            <a:r>
              <a:rPr lang="en-US" sz="1500" dirty="0"/>
              <a:t>https://www.flickr.com/photos/geraldbrazell/4104767964</a:t>
            </a:r>
            <a:endParaRPr lang="en-US" sz="1500" dirty="0">
              <a:ea typeface="Calibri"/>
              <a:cs typeface="Calibri"/>
            </a:endParaRPr>
          </a:p>
          <a:p>
            <a:pPr>
              <a:buNone/>
            </a:pPr>
            <a:r>
              <a:rPr lang="en-US" sz="1500" dirty="0"/>
              <a:t>https://www.flickr.com/photos/ru_boff/15040117527</a:t>
            </a:r>
            <a:endParaRPr lang="en-US" sz="1500" dirty="0">
              <a:ea typeface="Calibri"/>
              <a:cs typeface="Calibri"/>
            </a:endParaRPr>
          </a:p>
          <a:p>
            <a:pPr>
              <a:buNone/>
            </a:pPr>
            <a:r>
              <a:rPr lang="en-US" sz="1500" dirty="0"/>
              <a:t>https://www.flickr.com/photos/guy_on_the_streets/185485832/</a:t>
            </a:r>
            <a:endParaRPr lang="en-US" sz="1500" dirty="0">
              <a:ea typeface="Calibri"/>
              <a:cs typeface="Calibri"/>
            </a:endParaRPr>
          </a:p>
          <a:p>
            <a:pPr>
              <a:buNone/>
            </a:pPr>
            <a:r>
              <a:rPr lang="en-US" sz="1500" dirty="0"/>
              <a:t>https://commons.wikimedia.org/wiki/File:Van_Gogh_-_S%C3%A4mann_bei_untergehender_Sonne.jpeg</a:t>
            </a:r>
            <a:endParaRPr lang="en-US" sz="1500" dirty="0">
              <a:ea typeface="Calibri"/>
              <a:cs typeface="Calibri"/>
            </a:endParaRPr>
          </a:p>
          <a:p>
            <a:pPr>
              <a:buNone/>
            </a:pPr>
            <a:r>
              <a:rPr lang="en-US" sz="1500" dirty="0"/>
              <a:t>https://www.flickr.com/photos/benny_lin/266525738</a:t>
            </a:r>
            <a:endParaRPr lang="en-US" sz="1500" dirty="0">
              <a:ea typeface="Calibri"/>
              <a:cs typeface="Calibri"/>
            </a:endParaRPr>
          </a:p>
          <a:p>
            <a:pPr>
              <a:buNone/>
            </a:pPr>
            <a:r>
              <a:rPr lang="en-US" sz="1500" dirty="0"/>
              <a:t>https://commons.wikimedia.org/wiki/File:Jean-Fran%C3%A7ois_Millet_-_The_Sower_-_Google_Art_Project.jpg</a:t>
            </a:r>
            <a:endParaRPr lang="en-US" sz="1500" dirty="0">
              <a:ea typeface="Calibri"/>
              <a:cs typeface="Calibri"/>
            </a:endParaRPr>
          </a:p>
          <a:p>
            <a:pPr>
              <a:buNone/>
            </a:pPr>
            <a:r>
              <a:rPr lang="en-US" sz="1500" dirty="0"/>
              <a:t>http://diglib.library.vanderbilt.edu/act-imagelink.pl?RC=48309</a:t>
            </a:r>
            <a:endParaRPr lang="en-US" sz="1500" dirty="0">
              <a:ea typeface="Calibri"/>
              <a:cs typeface="Calibri"/>
            </a:endParaRPr>
          </a:p>
          <a:p>
            <a:pPr>
              <a:buNone/>
            </a:pPr>
            <a:r>
              <a:rPr lang="en-US" sz="1500" dirty="0"/>
              <a:t>https://www.flickr.com/photos/ljguitar/1099799640/</a:t>
            </a:r>
            <a:endParaRPr lang="en-US" sz="1500" dirty="0">
              <a:ea typeface="Calibri"/>
              <a:cs typeface="Calibri"/>
            </a:endParaRPr>
          </a:p>
          <a:p>
            <a:pPr>
              <a:buNone/>
            </a:pPr>
            <a:r>
              <a:rPr lang="en-US" sz="1500" dirty="0"/>
              <a:t>https://www.flickr.com/photos/jpguffogg/12618857873/</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500" dirty="0">
              <a:ea typeface="Calibri"/>
              <a:cs typeface="Calibri"/>
            </a:endParaRPr>
          </a:p>
          <a:p>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4648201"/>
            <a:ext cx="3124200" cy="2092881"/>
          </a:xfrm>
          <a:prstGeom prst="rect">
            <a:avLst/>
          </a:prstGeom>
          <a:noFill/>
        </p:spPr>
        <p:txBody>
          <a:bodyPr wrap="square" rtlCol="0">
            <a:spAutoFit/>
          </a:bodyPr>
          <a:lstStyle/>
          <a:p>
            <a:pPr algn="ctr"/>
            <a:r>
              <a:rPr lang="en-US" sz="1600" dirty="0">
                <a:solidFill>
                  <a:schemeClr val="tx1">
                    <a:lumMod val="95000"/>
                  </a:schemeClr>
                </a:solidFill>
              </a:rPr>
              <a:t>Birth of Esau and Jacob</a:t>
            </a:r>
          </a:p>
          <a:p>
            <a:pPr algn="ctr"/>
            <a:endParaRPr lang="en-US" sz="1600" dirty="0">
              <a:solidFill>
                <a:schemeClr val="tx1">
                  <a:lumMod val="95000"/>
                </a:schemeClr>
              </a:solidFill>
            </a:endParaRPr>
          </a:p>
          <a:p>
            <a:pPr algn="ctr"/>
            <a:r>
              <a:rPr lang="en-US" sz="1600" dirty="0">
                <a:solidFill>
                  <a:schemeClr val="tx1">
                    <a:lumMod val="95000"/>
                  </a:schemeClr>
                </a:solidFill>
              </a:rPr>
              <a:t>Manuscript of Augustine's "City of God"</a:t>
            </a:r>
          </a:p>
          <a:p>
            <a:pPr algn="ctr"/>
            <a:r>
              <a:rPr lang="en-US" sz="1600" dirty="0">
                <a:solidFill>
                  <a:schemeClr val="tx1">
                    <a:lumMod val="95000"/>
                  </a:schemeClr>
                </a:solidFill>
              </a:rPr>
              <a:t>Francois </a:t>
            </a:r>
            <a:r>
              <a:rPr lang="en-US" sz="1600" dirty="0" err="1">
                <a:solidFill>
                  <a:schemeClr val="tx1">
                    <a:lumMod val="95000"/>
                  </a:schemeClr>
                </a:solidFill>
              </a:rPr>
              <a:t>Maitre</a:t>
            </a:r>
            <a:endParaRPr lang="en-US" sz="1600" dirty="0">
              <a:solidFill>
                <a:schemeClr val="tx1">
                  <a:lumMod val="95000"/>
                </a:schemeClr>
              </a:solidFill>
            </a:endParaRPr>
          </a:p>
          <a:p>
            <a:pPr algn="ctr"/>
            <a:r>
              <a:rPr lang="en-US" sz="1600" dirty="0">
                <a:solidFill>
                  <a:schemeClr val="tx1">
                    <a:lumMod val="95000"/>
                  </a:schemeClr>
                </a:solidFill>
              </a:rPr>
              <a:t>Museum </a:t>
            </a:r>
            <a:r>
              <a:rPr lang="en-US" sz="1600" dirty="0" err="1">
                <a:solidFill>
                  <a:schemeClr val="tx1">
                    <a:lumMod val="95000"/>
                  </a:schemeClr>
                </a:solidFill>
              </a:rPr>
              <a:t>Meermanno</a:t>
            </a:r>
            <a:r>
              <a:rPr lang="en-US" sz="1600" dirty="0">
                <a:solidFill>
                  <a:schemeClr val="tx1">
                    <a:lumMod val="95000"/>
                  </a:schemeClr>
                </a:solidFill>
              </a:rPr>
              <a:t> </a:t>
            </a:r>
            <a:r>
              <a:rPr lang="en-US" sz="1600" dirty="0" err="1">
                <a:solidFill>
                  <a:schemeClr val="tx1">
                    <a:lumMod val="95000"/>
                  </a:schemeClr>
                </a:solidFill>
              </a:rPr>
              <a:t>Westreenianum</a:t>
            </a:r>
            <a:endParaRPr lang="en-US" sz="1600" dirty="0">
              <a:solidFill>
                <a:schemeClr val="tx1">
                  <a:lumMod val="95000"/>
                </a:schemeClr>
              </a:solidFill>
            </a:endParaRPr>
          </a:p>
          <a:p>
            <a:pPr algn="ctr"/>
            <a:r>
              <a:rPr lang="en-US" sz="1600" dirty="0">
                <a:solidFill>
                  <a:schemeClr val="tx1">
                    <a:lumMod val="95000"/>
                  </a:schemeClr>
                </a:solidFill>
              </a:rPr>
              <a:t>The Hague, Netherlands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86401" y="0"/>
            <a:ext cx="4788477"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Esau said to Jacob, "Let me eat some of that red stuff, for I am famished!" ... Jacob said, "First sell me your birthright."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25:30a</a:t>
            </a:r>
            <a:r>
              <a:rPr lang="en-US" sz="2400" dirty="0">
                <a:solidFill>
                  <a:schemeClr val="tx1">
                    <a:lumMod val="95000"/>
                  </a:schemeClr>
                </a:solidFill>
              </a:rPr>
              <a:t>, 31</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Esau, Jacob, and the Bowl of Pottage  --  Jan Victor, Palace on the Water, Warsaw, Poland </a:t>
            </a:r>
          </a:p>
        </p:txBody>
      </p:sp>
      <p:pic>
        <p:nvPicPr>
          <p:cNvPr id="2" name="Picture 1"/>
          <p:cNvPicPr>
            <a:picLocks noChangeAspect="1"/>
          </p:cNvPicPr>
          <p:nvPr/>
        </p:nvPicPr>
        <p:blipFill>
          <a:blip r:embed="rId2"/>
          <a:stretch>
            <a:fillRect/>
          </a:stretch>
        </p:blipFill>
        <p:spPr>
          <a:xfrm>
            <a:off x="2209801" y="0"/>
            <a:ext cx="7812911" cy="61722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t>Your word is a lamp to my feet and a light to my path.</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119:105</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Luminarias Along the Path  --  Danae Hurst, Albuquerque, NM</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90800" y="322194"/>
            <a:ext cx="7472362" cy="5776952"/>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For as the rain and the snow … have watered the earth, making it bring forth and sprout, giving seed to the </a:t>
            </a:r>
            <a:r>
              <a:rPr lang="en-US" sz="3600" dirty="0" err="1"/>
              <a:t>sower</a:t>
            </a:r>
            <a:r>
              <a:rPr lang="en-US" sz="3600" dirty="0"/>
              <a:t> … so shall my word be. </a:t>
            </a:r>
            <a:endParaRPr lang="en-US" sz="3600" dirty="0">
              <a:cs typeface="Arial" pitchFamily="34" charset="0"/>
            </a:endParaRPr>
          </a:p>
        </p:txBody>
      </p:sp>
      <p:sp>
        <p:nvSpPr>
          <p:cNvPr id="5" name="TextBox 4"/>
          <p:cNvSpPr txBox="1"/>
          <p:nvPr/>
        </p:nvSpPr>
        <p:spPr>
          <a:xfrm>
            <a:off x="5943600" y="4953001"/>
            <a:ext cx="3352800" cy="461665"/>
          </a:xfrm>
          <a:prstGeom prst="rect">
            <a:avLst/>
          </a:prstGeom>
          <a:noFill/>
        </p:spPr>
        <p:txBody>
          <a:bodyPr wrap="square" rtlCol="0">
            <a:spAutoFit/>
          </a:bodyPr>
          <a:lstStyle/>
          <a:p>
            <a:pPr algn="ctr"/>
            <a:r>
              <a:rPr lang="en-US" sz="2400" dirty="0">
                <a:solidFill>
                  <a:schemeClr val="tx1">
                    <a:lumMod val="95000"/>
                  </a:schemeClr>
                </a:solidFill>
              </a:rPr>
              <a:t>Isaiah 55:10, </a:t>
            </a:r>
            <a:r>
              <a:rPr lang="en-US" sz="2400" dirty="0" err="1">
                <a:solidFill>
                  <a:schemeClr val="tx1">
                    <a:lumMod val="95000"/>
                  </a:schemeClr>
                </a:solidFill>
              </a:rPr>
              <a:t>11a</a:t>
            </a:r>
            <a:endParaRPr lang="en-US" sz="2400" dirty="0">
              <a:solidFill>
                <a:schemeClr val="tx1">
                  <a:lumMod val="95000"/>
                </a:schemeClr>
              </a:solidFill>
            </a:endParaRP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err="1"/>
              <a:t>Seaona</a:t>
            </a:r>
            <a:r>
              <a:rPr lang="en-US" sz="1600" dirty="0"/>
              <a:t> Ban </a:t>
            </a:r>
            <a:r>
              <a:rPr lang="en-US" sz="1600" dirty="0" err="1"/>
              <a:t>Ngufor</a:t>
            </a:r>
            <a:r>
              <a:rPr lang="en-US" sz="1600" dirty="0"/>
              <a:t>, </a:t>
            </a:r>
            <a:r>
              <a:rPr lang="en-US" sz="1600" dirty="0">
                <a:solidFill>
                  <a:schemeClr val="tx1">
                    <a:lumMod val="95000"/>
                  </a:schemeClr>
                </a:solidFill>
              </a:rPr>
              <a:t>New Entry Sustainable Farm, Dracut, MA</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42631" y="0"/>
            <a:ext cx="7182938" cy="6184572"/>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3113</TotalTime>
  <Words>863</Words>
  <Application>Microsoft Office PowerPoint</Application>
  <PresentationFormat>Widescreen</PresentationFormat>
  <Paragraphs>74</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Seventh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119</cp:revision>
  <dcterms:created xsi:type="dcterms:W3CDTF">2016-08-31T16:46:43Z</dcterms:created>
  <dcterms:modified xsi:type="dcterms:W3CDTF">2025-09-12T15:32:04Z</dcterms:modified>
</cp:coreProperties>
</file>