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82" r:id="rId3"/>
    <p:sldId id="350" r:id="rId4"/>
    <p:sldId id="338" r:id="rId5"/>
    <p:sldId id="351" r:id="rId6"/>
    <p:sldId id="340" r:id="rId7"/>
    <p:sldId id="352" r:id="rId8"/>
    <p:sldId id="339" r:id="rId9"/>
    <p:sldId id="353" r:id="rId10"/>
    <p:sldId id="341" r:id="rId11"/>
    <p:sldId id="354" r:id="rId12"/>
    <p:sldId id="342" r:id="rId13"/>
    <p:sldId id="355" r:id="rId14"/>
    <p:sldId id="343" r:id="rId15"/>
    <p:sldId id="356" r:id="rId16"/>
    <p:sldId id="345" r:id="rId17"/>
    <p:sldId id="357" r:id="rId18"/>
    <p:sldId id="346" r:id="rId19"/>
    <p:sldId id="358" r:id="rId20"/>
    <p:sldId id="347" r:id="rId21"/>
    <p:sldId id="359" r:id="rId22"/>
    <p:sldId id="348" r:id="rId23"/>
    <p:sldId id="360" r:id="rId24"/>
    <p:sldId id="349" r:id="rId25"/>
    <p:sldId id="337"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9F1500-11F5-4385-9454-D92FACA1EE31}" v="71" dt="2025-10-06T20:44:21.9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C9F1500-11F5-4385-9454-D92FACA1EE31}"/>
    <pc:docChg chg="modSld">
      <pc:chgData name="Allison Blackwell" userId="7Y4zoj1sqs5H+IG1uY71RyUTFRj8vI3Lj7CrwoODLF4=" providerId="None" clId="Web-{6C9F1500-11F5-4385-9454-D92FACA1EE31}" dt="2025-10-06T20:44:21.968" v="33" actId="20577"/>
      <pc:docMkLst>
        <pc:docMk/>
      </pc:docMkLst>
      <pc:sldChg chg="modSp">
        <pc:chgData name="Allison Blackwell" userId="7Y4zoj1sqs5H+IG1uY71RyUTFRj8vI3Lj7CrwoODLF4=" providerId="None" clId="Web-{6C9F1500-11F5-4385-9454-D92FACA1EE31}" dt="2025-10-06T20:33:24.794" v="3" actId="20577"/>
        <pc:sldMkLst>
          <pc:docMk/>
          <pc:sldMk cId="0" sldId="282"/>
        </pc:sldMkLst>
        <pc:spChg chg="mod">
          <ac:chgData name="Allison Blackwell" userId="7Y4zoj1sqs5H+IG1uY71RyUTFRj8vI3Lj7CrwoODLF4=" providerId="None" clId="Web-{6C9F1500-11F5-4385-9454-D92FACA1EE31}" dt="2025-10-06T20:33:24.794" v="3" actId="20577"/>
          <ac:spMkLst>
            <pc:docMk/>
            <pc:sldMk cId="0" sldId="282"/>
            <ac:spMk id="2" creationId="{00000000-0000-0000-0000-000000000000}"/>
          </ac:spMkLst>
        </pc:spChg>
      </pc:sldChg>
      <pc:sldChg chg="modSp">
        <pc:chgData name="Allison Blackwell" userId="7Y4zoj1sqs5H+IG1uY71RyUTFRj8vI3Lj7CrwoODLF4=" providerId="None" clId="Web-{6C9F1500-11F5-4385-9454-D92FACA1EE31}" dt="2025-10-06T20:34:07.154" v="4" actId="20577"/>
        <pc:sldMkLst>
          <pc:docMk/>
          <pc:sldMk cId="0" sldId="338"/>
        </pc:sldMkLst>
        <pc:spChg chg="mod">
          <ac:chgData name="Allison Blackwell" userId="7Y4zoj1sqs5H+IG1uY71RyUTFRj8vI3Lj7CrwoODLF4=" providerId="None" clId="Web-{6C9F1500-11F5-4385-9454-D92FACA1EE31}" dt="2025-10-06T20:34:07.154" v="4" actId="20577"/>
          <ac:spMkLst>
            <pc:docMk/>
            <pc:sldMk cId="0" sldId="338"/>
            <ac:spMk id="2" creationId="{00000000-0000-0000-0000-000000000000}"/>
          </ac:spMkLst>
        </pc:spChg>
      </pc:sldChg>
      <pc:sldChg chg="modSp">
        <pc:chgData name="Allison Blackwell" userId="7Y4zoj1sqs5H+IG1uY71RyUTFRj8vI3Lj7CrwoODLF4=" providerId="None" clId="Web-{6C9F1500-11F5-4385-9454-D92FACA1EE31}" dt="2025-10-06T20:34:37.577" v="7" actId="20577"/>
        <pc:sldMkLst>
          <pc:docMk/>
          <pc:sldMk cId="0" sldId="340"/>
        </pc:sldMkLst>
        <pc:spChg chg="mod">
          <ac:chgData name="Allison Blackwell" userId="7Y4zoj1sqs5H+IG1uY71RyUTFRj8vI3Lj7CrwoODLF4=" providerId="None" clId="Web-{6C9F1500-11F5-4385-9454-D92FACA1EE31}" dt="2025-10-06T20:34:33.093" v="6" actId="20577"/>
          <ac:spMkLst>
            <pc:docMk/>
            <pc:sldMk cId="0" sldId="340"/>
            <ac:spMk id="2" creationId="{00000000-0000-0000-0000-000000000000}"/>
          </ac:spMkLst>
        </pc:spChg>
        <pc:spChg chg="mod">
          <ac:chgData name="Allison Blackwell" userId="7Y4zoj1sqs5H+IG1uY71RyUTFRj8vI3Lj7CrwoODLF4=" providerId="None" clId="Web-{6C9F1500-11F5-4385-9454-D92FACA1EE31}" dt="2025-10-06T20:34:37.577" v="7" actId="20577"/>
          <ac:spMkLst>
            <pc:docMk/>
            <pc:sldMk cId="0" sldId="340"/>
            <ac:spMk id="3" creationId="{00000000-0000-0000-0000-000000000000}"/>
          </ac:spMkLst>
        </pc:spChg>
      </pc:sldChg>
      <pc:sldChg chg="modSp">
        <pc:chgData name="Allison Blackwell" userId="7Y4zoj1sqs5H+IG1uY71RyUTFRj8vI3Lj7CrwoODLF4=" providerId="None" clId="Web-{6C9F1500-11F5-4385-9454-D92FACA1EE31}" dt="2025-10-06T20:36:00.344" v="11" actId="20577"/>
        <pc:sldMkLst>
          <pc:docMk/>
          <pc:sldMk cId="0" sldId="341"/>
        </pc:sldMkLst>
        <pc:spChg chg="mod">
          <ac:chgData name="Allison Blackwell" userId="7Y4zoj1sqs5H+IG1uY71RyUTFRj8vI3Lj7CrwoODLF4=" providerId="None" clId="Web-{6C9F1500-11F5-4385-9454-D92FACA1EE31}" dt="2025-10-06T20:36:00.344" v="11" actId="20577"/>
          <ac:spMkLst>
            <pc:docMk/>
            <pc:sldMk cId="0" sldId="341"/>
            <ac:spMk id="2" creationId="{00000000-0000-0000-0000-000000000000}"/>
          </ac:spMkLst>
        </pc:spChg>
      </pc:sldChg>
      <pc:sldChg chg="modSp">
        <pc:chgData name="Allison Blackwell" userId="7Y4zoj1sqs5H+IG1uY71RyUTFRj8vI3Lj7CrwoODLF4=" providerId="None" clId="Web-{6C9F1500-11F5-4385-9454-D92FACA1EE31}" dt="2025-10-06T20:36:40.892" v="14" actId="20577"/>
        <pc:sldMkLst>
          <pc:docMk/>
          <pc:sldMk cId="0" sldId="342"/>
        </pc:sldMkLst>
        <pc:spChg chg="mod">
          <ac:chgData name="Allison Blackwell" userId="7Y4zoj1sqs5H+IG1uY71RyUTFRj8vI3Lj7CrwoODLF4=" providerId="None" clId="Web-{6C9F1500-11F5-4385-9454-D92FACA1EE31}" dt="2025-10-06T20:36:40.892" v="14" actId="20577"/>
          <ac:spMkLst>
            <pc:docMk/>
            <pc:sldMk cId="0" sldId="342"/>
            <ac:spMk id="2" creationId="{00000000-0000-0000-0000-000000000000}"/>
          </ac:spMkLst>
        </pc:spChg>
      </pc:sldChg>
      <pc:sldChg chg="modSp">
        <pc:chgData name="Allison Blackwell" userId="7Y4zoj1sqs5H+IG1uY71RyUTFRj8vI3Lj7CrwoODLF4=" providerId="None" clId="Web-{6C9F1500-11F5-4385-9454-D92FACA1EE31}" dt="2025-10-06T20:37:37.659" v="16" actId="20577"/>
        <pc:sldMkLst>
          <pc:docMk/>
          <pc:sldMk cId="0" sldId="343"/>
        </pc:sldMkLst>
        <pc:spChg chg="mod">
          <ac:chgData name="Allison Blackwell" userId="7Y4zoj1sqs5H+IG1uY71RyUTFRj8vI3Lj7CrwoODLF4=" providerId="None" clId="Web-{6C9F1500-11F5-4385-9454-D92FACA1EE31}" dt="2025-10-06T20:37:37.659" v="16" actId="20577"/>
          <ac:spMkLst>
            <pc:docMk/>
            <pc:sldMk cId="0" sldId="343"/>
            <ac:spMk id="2" creationId="{00000000-0000-0000-0000-000000000000}"/>
          </ac:spMkLst>
        </pc:spChg>
      </pc:sldChg>
      <pc:sldChg chg="modSp">
        <pc:chgData name="Allison Blackwell" userId="7Y4zoj1sqs5H+IG1uY71RyUTFRj8vI3Lj7CrwoODLF4=" providerId="None" clId="Web-{6C9F1500-11F5-4385-9454-D92FACA1EE31}" dt="2025-10-06T20:38:08.269" v="18" actId="20577"/>
        <pc:sldMkLst>
          <pc:docMk/>
          <pc:sldMk cId="0" sldId="345"/>
        </pc:sldMkLst>
        <pc:spChg chg="mod">
          <ac:chgData name="Allison Blackwell" userId="7Y4zoj1sqs5H+IG1uY71RyUTFRj8vI3Lj7CrwoODLF4=" providerId="None" clId="Web-{6C9F1500-11F5-4385-9454-D92FACA1EE31}" dt="2025-10-06T20:38:08.269" v="18" actId="20577"/>
          <ac:spMkLst>
            <pc:docMk/>
            <pc:sldMk cId="0" sldId="345"/>
            <ac:spMk id="2" creationId="{00000000-0000-0000-0000-000000000000}"/>
          </ac:spMkLst>
        </pc:spChg>
      </pc:sldChg>
      <pc:sldChg chg="modSp">
        <pc:chgData name="Allison Blackwell" userId="7Y4zoj1sqs5H+IG1uY71RyUTFRj8vI3Lj7CrwoODLF4=" providerId="None" clId="Web-{6C9F1500-11F5-4385-9454-D92FACA1EE31}" dt="2025-10-06T20:41:43.257" v="25" actId="20577"/>
        <pc:sldMkLst>
          <pc:docMk/>
          <pc:sldMk cId="0" sldId="347"/>
        </pc:sldMkLst>
        <pc:spChg chg="mod">
          <ac:chgData name="Allison Blackwell" userId="7Y4zoj1sqs5H+IG1uY71RyUTFRj8vI3Lj7CrwoODLF4=" providerId="None" clId="Web-{6C9F1500-11F5-4385-9454-D92FACA1EE31}" dt="2025-10-06T20:41:43.257" v="25" actId="20577"/>
          <ac:spMkLst>
            <pc:docMk/>
            <pc:sldMk cId="0" sldId="347"/>
            <ac:spMk id="2" creationId="{00000000-0000-0000-0000-000000000000}"/>
          </ac:spMkLst>
        </pc:spChg>
      </pc:sldChg>
      <pc:sldChg chg="modSp">
        <pc:chgData name="Allison Blackwell" userId="7Y4zoj1sqs5H+IG1uY71RyUTFRj8vI3Lj7CrwoODLF4=" providerId="None" clId="Web-{6C9F1500-11F5-4385-9454-D92FACA1EE31}" dt="2025-10-06T20:43:52.248" v="30" actId="20577"/>
        <pc:sldMkLst>
          <pc:docMk/>
          <pc:sldMk cId="0" sldId="348"/>
        </pc:sldMkLst>
        <pc:spChg chg="mod">
          <ac:chgData name="Allison Blackwell" userId="7Y4zoj1sqs5H+IG1uY71RyUTFRj8vI3Lj7CrwoODLF4=" providerId="None" clId="Web-{6C9F1500-11F5-4385-9454-D92FACA1EE31}" dt="2025-10-06T20:42:31.713" v="28" actId="20577"/>
          <ac:spMkLst>
            <pc:docMk/>
            <pc:sldMk cId="0" sldId="348"/>
            <ac:spMk id="2" creationId="{00000000-0000-0000-0000-000000000000}"/>
          </ac:spMkLst>
        </pc:spChg>
        <pc:spChg chg="mod">
          <ac:chgData name="Allison Blackwell" userId="7Y4zoj1sqs5H+IG1uY71RyUTFRj8vI3Lj7CrwoODLF4=" providerId="None" clId="Web-{6C9F1500-11F5-4385-9454-D92FACA1EE31}" dt="2025-10-06T20:43:52.248" v="30" actId="20577"/>
          <ac:spMkLst>
            <pc:docMk/>
            <pc:sldMk cId="0" sldId="348"/>
            <ac:spMk id="3" creationId="{00000000-0000-0000-0000-000000000000}"/>
          </ac:spMkLst>
        </pc:spChg>
      </pc:sldChg>
      <pc:sldChg chg="modSp">
        <pc:chgData name="Allison Blackwell" userId="7Y4zoj1sqs5H+IG1uY71RyUTFRj8vI3Lj7CrwoODLF4=" providerId="None" clId="Web-{6C9F1500-11F5-4385-9454-D92FACA1EE31}" dt="2025-10-06T20:44:21.968" v="33" actId="20577"/>
        <pc:sldMkLst>
          <pc:docMk/>
          <pc:sldMk cId="0" sldId="349"/>
        </pc:sldMkLst>
        <pc:spChg chg="mod">
          <ac:chgData name="Allison Blackwell" userId="7Y4zoj1sqs5H+IG1uY71RyUTFRj8vI3Lj7CrwoODLF4=" providerId="None" clId="Web-{6C9F1500-11F5-4385-9454-D92FACA1EE31}" dt="2025-10-06T20:44:21.968" v="33" actId="20577"/>
          <ac:spMkLst>
            <pc:docMk/>
            <pc:sldMk cId="0" sldId="34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21</a:t>
            </a:fld>
            <a:endParaRPr lang="en-US"/>
          </a:p>
        </p:txBody>
      </p:sp>
    </p:spTree>
    <p:extLst>
      <p:ext uri="{BB962C8B-B14F-4D97-AF65-F5344CB8AC3E}">
        <p14:creationId xmlns:p14="http://schemas.microsoft.com/office/powerpoint/2010/main" val="2884453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10/6/2025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600201"/>
            <a:ext cx="7772400" cy="1470025"/>
          </a:xfrm>
        </p:spPr>
        <p:txBody>
          <a:bodyPr>
            <a:noAutofit/>
          </a:bodyPr>
          <a:lstStyle/>
          <a:p>
            <a:r>
              <a:rPr lang="en-US" sz="9600" dirty="0"/>
              <a:t>Nativity of the Lord I</a:t>
            </a:r>
          </a:p>
        </p:txBody>
      </p:sp>
      <p:sp>
        <p:nvSpPr>
          <p:cNvPr id="3" name="Subtitle 2"/>
          <p:cNvSpPr>
            <a:spLocks noGrp="1"/>
          </p:cNvSpPr>
          <p:nvPr>
            <p:ph type="subTitle" idx="1"/>
          </p:nvPr>
        </p:nvSpPr>
        <p:spPr>
          <a:xfrm>
            <a:off x="2895600" y="3733800"/>
            <a:ext cx="6400800" cy="1752600"/>
          </a:xfrm>
        </p:spPr>
        <p:txBody>
          <a:bodyPr>
            <a:normAutofit/>
          </a:bodyPr>
          <a:lstStyle/>
          <a:p>
            <a:r>
              <a:rPr lang="en-US" sz="5400" i="1" dirty="0">
                <a:solidFill>
                  <a:schemeClr val="tx1"/>
                </a:solidFill>
              </a:rPr>
              <a:t>Year A</a:t>
            </a:r>
          </a:p>
        </p:txBody>
      </p:sp>
      <p:sp>
        <p:nvSpPr>
          <p:cNvPr id="4" name="Rectangle 3"/>
          <p:cNvSpPr/>
          <p:nvPr/>
        </p:nvSpPr>
        <p:spPr>
          <a:xfrm>
            <a:off x="2209800" y="4831140"/>
            <a:ext cx="4419600" cy="1569660"/>
          </a:xfrm>
          <a:prstGeom prst="rect">
            <a:avLst/>
          </a:prstGeom>
        </p:spPr>
        <p:txBody>
          <a:bodyPr wrap="square">
            <a:spAutoFit/>
          </a:bodyPr>
          <a:lstStyle/>
          <a:p>
            <a:r>
              <a:rPr lang="fi-FI" sz="2400" dirty="0"/>
              <a:t>Isaiah 9:2-7 </a:t>
            </a:r>
          </a:p>
          <a:p>
            <a:r>
              <a:rPr lang="fi-FI" sz="2400" dirty="0"/>
              <a:t>Psalm 96 </a:t>
            </a:r>
          </a:p>
          <a:p>
            <a:r>
              <a:rPr lang="fi-FI" sz="2400" dirty="0"/>
              <a:t>Titus 2:11-14 </a:t>
            </a:r>
          </a:p>
          <a:p>
            <a:r>
              <a:rPr lang="fi-FI" sz="2400" dirty="0"/>
              <a:t>Luke 2:1-14, (15-20)</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59152"/>
            <a:ext cx="6248400" cy="1200329"/>
          </a:xfrm>
          <a:prstGeom prst="rect">
            <a:avLst/>
          </a:prstGeom>
        </p:spPr>
        <p:txBody>
          <a:bodyPr wrap="square" lIns="91440" tIns="45720" rIns="91440" bIns="45720" anchor="t">
            <a:spAutoFit/>
          </a:bodyPr>
          <a:lstStyle/>
          <a:p>
            <a:r>
              <a:rPr lang="en-US" sz="3600" dirty="0"/>
              <a:t>O sing to the L</a:t>
            </a:r>
            <a:r>
              <a:rPr lang="en-US" sz="2800" dirty="0"/>
              <a:t>ORD</a:t>
            </a:r>
            <a:r>
              <a:rPr lang="en-US" sz="3600" dirty="0"/>
              <a:t> a new song; sing to the L</a:t>
            </a:r>
            <a:r>
              <a:rPr lang="en-US" sz="2800" dirty="0"/>
              <a:t>ORD</a:t>
            </a:r>
            <a:r>
              <a:rPr lang="en-US" sz="3600" dirty="0"/>
              <a:t>, all the earth.</a:t>
            </a:r>
            <a:endParaRPr lang="en-US" sz="3600" dirty="0">
              <a:cs typeface="Arial" pitchFamily="34" charset="0"/>
            </a:endParaRPr>
          </a:p>
        </p:txBody>
      </p:sp>
      <p:sp>
        <p:nvSpPr>
          <p:cNvPr id="3" name="Rectangle 2"/>
          <p:cNvSpPr/>
          <p:nvPr/>
        </p:nvSpPr>
        <p:spPr>
          <a:xfrm>
            <a:off x="6858000" y="4114802"/>
            <a:ext cx="2514600" cy="461665"/>
          </a:xfrm>
          <a:prstGeom prst="rect">
            <a:avLst/>
          </a:prstGeom>
        </p:spPr>
        <p:txBody>
          <a:bodyPr wrap="square">
            <a:spAutoFit/>
          </a:bodyPr>
          <a:lstStyle/>
          <a:p>
            <a:r>
              <a:rPr lang="en-US" sz="2400" dirty="0">
                <a:cs typeface="Arial" pitchFamily="34" charset="0"/>
              </a:rPr>
              <a:t>Psalm 96:1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686800" y="5257801"/>
            <a:ext cx="1676400" cy="1323439"/>
          </a:xfrm>
          <a:prstGeom prst="rect">
            <a:avLst/>
          </a:prstGeom>
          <a:noFill/>
        </p:spPr>
        <p:txBody>
          <a:bodyPr wrap="square" rtlCol="0">
            <a:spAutoFit/>
          </a:bodyPr>
          <a:lstStyle/>
          <a:p>
            <a:pPr algn="ctr"/>
            <a:r>
              <a:rPr lang="en-US" sz="1600" dirty="0">
                <a:solidFill>
                  <a:schemeClr val="tx1">
                    <a:lumMod val="95000"/>
                  </a:schemeClr>
                </a:solidFill>
              </a:rPr>
              <a:t>Choir</a:t>
            </a:r>
          </a:p>
          <a:p>
            <a:pPr algn="ctr"/>
            <a:endParaRPr lang="en-US" sz="1600" dirty="0">
              <a:solidFill>
                <a:schemeClr val="tx1">
                  <a:lumMod val="95000"/>
                </a:schemeClr>
              </a:solidFill>
            </a:endParaRPr>
          </a:p>
          <a:p>
            <a:pPr algn="ctr"/>
            <a:r>
              <a:rPr lang="en-US" sz="1600" dirty="0">
                <a:solidFill>
                  <a:schemeClr val="tx1">
                    <a:lumMod val="95000"/>
                  </a:schemeClr>
                </a:solidFill>
              </a:rPr>
              <a:t>Annette  Gandy </a:t>
            </a:r>
            <a:r>
              <a:rPr lang="en-US" sz="1600" dirty="0" err="1">
                <a:solidFill>
                  <a:schemeClr val="tx1">
                    <a:lumMod val="95000"/>
                  </a:schemeClr>
                </a:solidFill>
              </a:rPr>
              <a:t>Fortt</a:t>
            </a:r>
            <a:endParaRPr lang="en-US" sz="1600" dirty="0">
              <a:solidFill>
                <a:schemeClr val="tx1">
                  <a:lumMod val="95000"/>
                </a:schemeClr>
              </a:solidFill>
            </a:endParaRPr>
          </a:p>
          <a:p>
            <a:pPr algn="ctr"/>
            <a:r>
              <a:rPr lang="en-US" sz="1600" dirty="0">
                <a:solidFill>
                  <a:schemeClr val="tx1">
                    <a:lumMod val="95000"/>
                  </a:schemeClr>
                </a:solidFill>
              </a:rPr>
              <a:t>Silver Spring, MD</a:t>
            </a:r>
          </a:p>
        </p:txBody>
      </p:sp>
      <p:pic>
        <p:nvPicPr>
          <p:cNvPr id="34820" name="Picture 4" descr="Title: Choir&#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10000" contrast="15000"/>
                    </a14:imgEffect>
                  </a14:imgLayer>
                </a14:imgProps>
              </a:ext>
              <a:ext uri="{28A0092B-C50C-407E-A947-70E740481C1C}">
                <a14:useLocalDpi xmlns:a14="http://schemas.microsoft.com/office/drawing/2010/main"/>
              </a:ext>
            </a:extLst>
          </a:blip>
          <a:srcRect/>
          <a:stretch>
            <a:fillRect/>
          </a:stretch>
        </p:blipFill>
        <p:spPr bwMode="auto">
          <a:xfrm>
            <a:off x="3733800" y="0"/>
            <a:ext cx="4572000" cy="6858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866036"/>
            <a:ext cx="6705600" cy="1754326"/>
          </a:xfrm>
          <a:prstGeom prst="rect">
            <a:avLst/>
          </a:prstGeom>
        </p:spPr>
        <p:txBody>
          <a:bodyPr wrap="square" lIns="91440" tIns="45720" rIns="91440" bIns="45720" anchor="t">
            <a:spAutoFit/>
          </a:bodyPr>
          <a:lstStyle/>
          <a:p>
            <a:r>
              <a:rPr lang="en-US" sz="3600" dirty="0"/>
              <a:t>Let the heavens be glad, and let the earth rejoice; let the sea roar and all that fills it...</a:t>
            </a:r>
            <a:endParaRPr lang="en-US" sz="3600" dirty="0">
              <a:cs typeface="Arial" pitchFamily="34" charset="0"/>
            </a:endParaRPr>
          </a:p>
        </p:txBody>
      </p:sp>
      <p:sp>
        <p:nvSpPr>
          <p:cNvPr id="3" name="Rectangle 2"/>
          <p:cNvSpPr/>
          <p:nvPr/>
        </p:nvSpPr>
        <p:spPr>
          <a:xfrm>
            <a:off x="6858000" y="4114802"/>
            <a:ext cx="2514600" cy="461665"/>
          </a:xfrm>
          <a:prstGeom prst="rect">
            <a:avLst/>
          </a:prstGeom>
        </p:spPr>
        <p:txBody>
          <a:bodyPr wrap="square">
            <a:spAutoFit/>
          </a:bodyPr>
          <a:lstStyle/>
          <a:p>
            <a:r>
              <a:rPr lang="en-US" sz="2400" dirty="0">
                <a:cs typeface="Arial" pitchFamily="34" charset="0"/>
              </a:rPr>
              <a:t>Psalm 96:11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534400" y="5228273"/>
            <a:ext cx="1981200" cy="1323439"/>
          </a:xfrm>
          <a:prstGeom prst="rect">
            <a:avLst/>
          </a:prstGeom>
          <a:noFill/>
        </p:spPr>
        <p:txBody>
          <a:bodyPr wrap="square" rtlCol="0">
            <a:spAutoFit/>
          </a:bodyPr>
          <a:lstStyle/>
          <a:p>
            <a:pPr algn="ctr"/>
            <a:r>
              <a:rPr lang="en-US" sz="1600" dirty="0">
                <a:solidFill>
                  <a:schemeClr val="tx1">
                    <a:lumMod val="95000"/>
                  </a:schemeClr>
                </a:solidFill>
              </a:rPr>
              <a:t>Niagara Falls</a:t>
            </a:r>
          </a:p>
          <a:p>
            <a:pPr algn="ctr"/>
            <a:endParaRPr lang="en-US" sz="1600" dirty="0">
              <a:solidFill>
                <a:schemeClr val="tx1">
                  <a:lumMod val="95000"/>
                </a:schemeClr>
              </a:solidFill>
            </a:endParaRPr>
          </a:p>
          <a:p>
            <a:pPr algn="ctr"/>
            <a:r>
              <a:rPr lang="en-US" sz="1600" dirty="0">
                <a:solidFill>
                  <a:schemeClr val="tx1">
                    <a:lumMod val="95000"/>
                  </a:schemeClr>
                </a:solidFill>
              </a:rPr>
              <a:t>Frederick Church Scottish National Gallery</a:t>
            </a:r>
          </a:p>
        </p:txBody>
      </p:sp>
      <p:pic>
        <p:nvPicPr>
          <p:cNvPr id="35844" name="Picture 4" descr="https://upload.wikimedia.org/wikipedia/commons/thumb/e/e6/Edinburgh_NGS_Frederic_Church_Niagara_American_side.JPG/882px-Edinburgh_NGS_Frederic_Church_Niagara_American_side.JPG"/>
          <p:cNvPicPr>
            <a:picLocks noChangeAspect="1" noChangeArrowheads="1"/>
          </p:cNvPicPr>
          <p:nvPr/>
        </p:nvPicPr>
        <p:blipFill>
          <a:blip r:embed="rId2" cstate="email">
            <a:lum contrast="20000"/>
            <a:extLst>
              <a:ext uri="{28A0092B-C50C-407E-A947-70E740481C1C}">
                <a14:useLocalDpi xmlns:a14="http://schemas.microsoft.com/office/drawing/2010/main"/>
              </a:ext>
            </a:extLst>
          </a:blip>
          <a:srcRect/>
          <a:stretch>
            <a:fillRect/>
          </a:stretch>
        </p:blipFill>
        <p:spPr bwMode="auto">
          <a:xfrm>
            <a:off x="2234482" y="1"/>
            <a:ext cx="6299918" cy="684810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37309"/>
            <a:ext cx="6934200" cy="2308324"/>
          </a:xfrm>
          <a:prstGeom prst="rect">
            <a:avLst/>
          </a:prstGeom>
        </p:spPr>
        <p:txBody>
          <a:bodyPr wrap="square" lIns="91440" tIns="45720" rIns="91440" bIns="45720" anchor="t">
            <a:spAutoFit/>
          </a:bodyPr>
          <a:lstStyle/>
          <a:p>
            <a:r>
              <a:rPr lang="en-US" sz="3600" dirty="0"/>
              <a:t>…let the field exult and everything in it. Then shall all the trees of the forest sing for joy…</a:t>
            </a:r>
            <a:br>
              <a:rPr lang="en-US" sz="3600" dirty="0"/>
            </a:br>
            <a:endParaRPr lang="en-US" sz="3600" dirty="0">
              <a:cs typeface="Arial" pitchFamily="34" charset="0"/>
            </a:endParaRPr>
          </a:p>
        </p:txBody>
      </p:sp>
      <p:sp>
        <p:nvSpPr>
          <p:cNvPr id="3" name="Rectangle 2"/>
          <p:cNvSpPr/>
          <p:nvPr/>
        </p:nvSpPr>
        <p:spPr>
          <a:xfrm>
            <a:off x="6858000" y="4419601"/>
            <a:ext cx="2514600" cy="461665"/>
          </a:xfrm>
          <a:prstGeom prst="rect">
            <a:avLst/>
          </a:prstGeom>
        </p:spPr>
        <p:txBody>
          <a:bodyPr wrap="square">
            <a:spAutoFit/>
          </a:bodyPr>
          <a:lstStyle/>
          <a:p>
            <a:r>
              <a:rPr lang="en-US" sz="2400" dirty="0">
                <a:cs typeface="Arial" pitchFamily="34" charset="0"/>
              </a:rPr>
              <a:t>Psalm 96:12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0" y="6397823"/>
            <a:ext cx="6553200" cy="307777"/>
          </a:xfrm>
          <a:prstGeom prst="rect">
            <a:avLst/>
          </a:prstGeom>
          <a:noFill/>
        </p:spPr>
        <p:txBody>
          <a:bodyPr wrap="square" rtlCol="0">
            <a:spAutoFit/>
          </a:bodyPr>
          <a:lstStyle/>
          <a:p>
            <a:pPr algn="ctr"/>
            <a:r>
              <a:rPr lang="en-US" sz="1400" dirty="0">
                <a:solidFill>
                  <a:schemeClr val="tx1">
                    <a:lumMod val="95000"/>
                  </a:schemeClr>
                </a:solidFill>
              </a:rPr>
              <a:t>Quiver Tree Forest  --  Hans </a:t>
            </a:r>
            <a:r>
              <a:rPr lang="en-US" sz="1400" dirty="0" err="1">
                <a:solidFill>
                  <a:schemeClr val="tx1">
                    <a:lumMod val="95000"/>
                  </a:schemeClr>
                </a:solidFill>
              </a:rPr>
              <a:t>Steiglitz</a:t>
            </a:r>
            <a:r>
              <a:rPr lang="en-US" sz="1400" dirty="0">
                <a:solidFill>
                  <a:schemeClr val="tx1">
                    <a:lumMod val="95000"/>
                  </a:schemeClr>
                </a:solidFill>
              </a:rPr>
              <a:t>, </a:t>
            </a:r>
            <a:r>
              <a:rPr lang="en-US" sz="1400" dirty="0" err="1">
                <a:solidFill>
                  <a:schemeClr val="tx1">
                    <a:lumMod val="95000"/>
                  </a:schemeClr>
                </a:solidFill>
              </a:rPr>
              <a:t>Keetmanshoop</a:t>
            </a:r>
            <a:r>
              <a:rPr lang="en-US" sz="1400" dirty="0">
                <a:solidFill>
                  <a:schemeClr val="tx1">
                    <a:lumMod val="95000"/>
                  </a:schemeClr>
                </a:solidFill>
              </a:rPr>
              <a:t>, Namibia</a:t>
            </a:r>
          </a:p>
        </p:txBody>
      </p:sp>
      <p:pic>
        <p:nvPicPr>
          <p:cNvPr id="5" name="Picture 4">
            <a:extLst>
              <a:ext uri="{FF2B5EF4-FFF2-40B4-BE49-F238E27FC236}">
                <a16:creationId xmlns:a16="http://schemas.microsoft.com/office/drawing/2014/main" id="{DCDBF971-8C16-A77B-22BD-44B9E610EBE8}"/>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14000"/>
                    </a14:imgEffect>
                  </a14:imgLayer>
                </a14:imgProps>
              </a:ext>
              <a:ext uri="{28A0092B-C50C-407E-A947-70E740481C1C}">
                <a14:useLocalDpi xmlns:a14="http://schemas.microsoft.com/office/drawing/2010/main"/>
              </a:ext>
            </a:extLst>
          </a:blip>
          <a:stretch>
            <a:fillRect/>
          </a:stretch>
        </p:blipFill>
        <p:spPr>
          <a:xfrm>
            <a:off x="1524000" y="0"/>
            <a:ext cx="9390528" cy="623589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866036"/>
            <a:ext cx="6629400" cy="1754326"/>
          </a:xfrm>
          <a:prstGeom prst="rect">
            <a:avLst/>
          </a:prstGeom>
        </p:spPr>
        <p:txBody>
          <a:bodyPr wrap="square" lIns="91440" tIns="45720" rIns="91440" bIns="45720" anchor="t">
            <a:spAutoFit/>
          </a:bodyPr>
          <a:lstStyle/>
          <a:p>
            <a:r>
              <a:rPr lang="en-US" sz="3600" dirty="0"/>
              <a:t>He will judge the world with righteousness and the peoples with his truth.  </a:t>
            </a:r>
            <a:endParaRPr lang="en-US" sz="3600" dirty="0">
              <a:cs typeface="Arial" pitchFamily="34" charset="0"/>
            </a:endParaRPr>
          </a:p>
        </p:txBody>
      </p:sp>
      <p:sp>
        <p:nvSpPr>
          <p:cNvPr id="3" name="Rectangle 2"/>
          <p:cNvSpPr/>
          <p:nvPr/>
        </p:nvSpPr>
        <p:spPr>
          <a:xfrm>
            <a:off x="6858000" y="4114802"/>
            <a:ext cx="2514600" cy="461665"/>
          </a:xfrm>
          <a:prstGeom prst="rect">
            <a:avLst/>
          </a:prstGeom>
        </p:spPr>
        <p:txBody>
          <a:bodyPr wrap="square">
            <a:spAutoFit/>
          </a:bodyPr>
          <a:lstStyle/>
          <a:p>
            <a:r>
              <a:rPr lang="en-US" sz="2400" dirty="0">
                <a:cs typeface="Arial" pitchFamily="34" charset="0"/>
              </a:rPr>
              <a:t>Psalm 96:13b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53400" y="5334001"/>
            <a:ext cx="2133600" cy="1169551"/>
          </a:xfrm>
          <a:prstGeom prst="rect">
            <a:avLst/>
          </a:prstGeom>
          <a:noFill/>
        </p:spPr>
        <p:txBody>
          <a:bodyPr wrap="square" rtlCol="0">
            <a:spAutoFit/>
          </a:bodyPr>
          <a:lstStyle/>
          <a:p>
            <a:pPr algn="ctr"/>
            <a:r>
              <a:rPr lang="en-US" sz="1400" dirty="0">
                <a:solidFill>
                  <a:schemeClr val="tx1">
                    <a:lumMod val="95000"/>
                  </a:schemeClr>
                </a:solidFill>
              </a:rPr>
              <a:t>Sun of Righteousness</a:t>
            </a:r>
          </a:p>
          <a:p>
            <a:pPr algn="ctr"/>
            <a:endParaRPr lang="en-US" sz="1400" dirty="0">
              <a:solidFill>
                <a:schemeClr val="tx1">
                  <a:lumMod val="95000"/>
                </a:schemeClr>
              </a:solidFill>
            </a:endParaRPr>
          </a:p>
          <a:p>
            <a:pPr algn="ctr"/>
            <a:r>
              <a:rPr lang="en-US" sz="1400" dirty="0">
                <a:solidFill>
                  <a:schemeClr val="tx1">
                    <a:lumMod val="95000"/>
                  </a:schemeClr>
                </a:solidFill>
              </a:rPr>
              <a:t>Albrecht Durer  National Gallery of Art</a:t>
            </a:r>
          </a:p>
          <a:p>
            <a:pPr algn="ctr"/>
            <a:r>
              <a:rPr lang="en-US" sz="1400" dirty="0">
                <a:solidFill>
                  <a:schemeClr val="tx1">
                    <a:lumMod val="95000"/>
                  </a:schemeClr>
                </a:solidFill>
              </a:rPr>
              <a:t> Washington, DC</a:t>
            </a:r>
          </a:p>
        </p:txBody>
      </p:sp>
      <p:pic>
        <p:nvPicPr>
          <p:cNvPr id="37890" name="Picture 2" descr="https://upload.wikimedia.org/wikipedia/commons/thumb/0/0f/Albrecht_D%C3%BCrer_-_Sol_Iustitiae_%28Sun_of_Righteousness%29_%28NGA_1943.3.3484%29.jpg/732px-Albrecht_D%C3%BCrer_-_Sol_Iustitiae_%28Sun_of_Righteousness%29_%28NGA_1943.3.3484%29.jpg"/>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2000"/>
                    </a14:imgEffect>
                    <a14:imgEffect>
                      <a14:brightnessContrast bright="2000" contrast="10000"/>
                    </a14:imgEffect>
                  </a14:imgLayer>
                </a14:imgProps>
              </a:ext>
              <a:ext uri="{28A0092B-C50C-407E-A947-70E740481C1C}">
                <a14:useLocalDpi xmlns:a14="http://schemas.microsoft.com/office/drawing/2010/main"/>
              </a:ext>
            </a:extLst>
          </a:blip>
          <a:srcRect/>
          <a:stretch>
            <a:fillRect/>
          </a:stretch>
        </p:blipFill>
        <p:spPr bwMode="auto">
          <a:xfrm>
            <a:off x="2865210" y="1"/>
            <a:ext cx="4907191" cy="6858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339876"/>
            <a:ext cx="7467600" cy="1754326"/>
          </a:xfrm>
          <a:prstGeom prst="rect">
            <a:avLst/>
          </a:prstGeom>
        </p:spPr>
        <p:txBody>
          <a:bodyPr wrap="square">
            <a:spAutoFit/>
          </a:bodyPr>
          <a:lstStyle/>
          <a:p>
            <a:r>
              <a:rPr lang="en-US" sz="3600" dirty="0"/>
              <a:t>For the grace of God has appeared, bringing salvation to all…</a:t>
            </a:r>
            <a:br>
              <a:rPr lang="en-US" sz="3600" dirty="0"/>
            </a:br>
            <a:endParaRPr lang="en-US" sz="3600" dirty="0">
              <a:cs typeface="Arial" pitchFamily="34" charset="0"/>
            </a:endParaRPr>
          </a:p>
        </p:txBody>
      </p:sp>
      <p:sp>
        <p:nvSpPr>
          <p:cNvPr id="3" name="Rectangle 2"/>
          <p:cNvSpPr/>
          <p:nvPr/>
        </p:nvSpPr>
        <p:spPr>
          <a:xfrm>
            <a:off x="6858000" y="4114802"/>
            <a:ext cx="2514600" cy="461665"/>
          </a:xfrm>
          <a:prstGeom prst="rect">
            <a:avLst/>
          </a:prstGeom>
        </p:spPr>
        <p:txBody>
          <a:bodyPr wrap="square">
            <a:spAutoFit/>
          </a:bodyPr>
          <a:lstStyle/>
          <a:p>
            <a:r>
              <a:rPr lang="en-US" sz="2400" dirty="0">
                <a:cs typeface="Arial" pitchFamily="34" charset="0"/>
              </a:rPr>
              <a:t>Titus 2:11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05800" y="5257801"/>
            <a:ext cx="1981200" cy="1169551"/>
          </a:xfrm>
          <a:prstGeom prst="rect">
            <a:avLst/>
          </a:prstGeom>
          <a:noFill/>
        </p:spPr>
        <p:txBody>
          <a:bodyPr wrap="square" rtlCol="0">
            <a:spAutoFit/>
          </a:bodyPr>
          <a:lstStyle/>
          <a:p>
            <a:pPr algn="ctr"/>
            <a:r>
              <a:rPr lang="en-US" sz="1400" dirty="0">
                <a:solidFill>
                  <a:schemeClr val="tx1">
                    <a:lumMod val="95000"/>
                  </a:schemeClr>
                </a:solidFill>
              </a:rPr>
              <a:t>Refugees</a:t>
            </a:r>
          </a:p>
          <a:p>
            <a:pPr algn="ctr"/>
            <a:endParaRPr lang="en-US" sz="1400" dirty="0">
              <a:solidFill>
                <a:schemeClr val="tx1">
                  <a:lumMod val="95000"/>
                </a:schemeClr>
              </a:solidFill>
            </a:endParaRPr>
          </a:p>
          <a:p>
            <a:pPr algn="ctr"/>
            <a:r>
              <a:rPr lang="en-US" sz="1400" dirty="0">
                <a:solidFill>
                  <a:schemeClr val="tx1">
                    <a:lumMod val="95000"/>
                  </a:schemeClr>
                </a:solidFill>
              </a:rPr>
              <a:t>Bronze door panel Grace Cathedral </a:t>
            </a:r>
          </a:p>
          <a:p>
            <a:pPr algn="ctr"/>
            <a:r>
              <a:rPr lang="en-US" sz="1400" dirty="0">
                <a:solidFill>
                  <a:schemeClr val="tx1">
                    <a:lumMod val="95000"/>
                  </a:schemeClr>
                </a:solidFill>
              </a:rPr>
              <a:t>San Francisco, CA</a:t>
            </a:r>
          </a:p>
        </p:txBody>
      </p:sp>
      <p:pic>
        <p:nvPicPr>
          <p:cNvPr id="38914" name="Picture 2" descr="Title: Refugees&#10;[Click for larger image view]"/>
          <p:cNvPicPr>
            <a:picLocks noChangeAspect="1" noChangeArrowheads="1"/>
          </p:cNvPicPr>
          <p:nvPr/>
        </p:nvPicPr>
        <p:blipFill>
          <a:blip r:embed="rId2" cstate="email">
            <a:lum contrast="20000"/>
            <a:extLst>
              <a:ext uri="{28A0092B-C50C-407E-A947-70E740481C1C}">
                <a14:useLocalDpi xmlns:a14="http://schemas.microsoft.com/office/drawing/2010/main"/>
              </a:ext>
            </a:extLst>
          </a:blip>
          <a:srcRect/>
          <a:stretch>
            <a:fillRect/>
          </a:stretch>
        </p:blipFill>
        <p:spPr bwMode="auto">
          <a:xfrm>
            <a:off x="1991800" y="0"/>
            <a:ext cx="60092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577876"/>
            <a:ext cx="7467600" cy="2308324"/>
          </a:xfrm>
          <a:prstGeom prst="rect">
            <a:avLst/>
          </a:prstGeom>
        </p:spPr>
        <p:txBody>
          <a:bodyPr wrap="square" lIns="91440" tIns="45720" rIns="91440" bIns="45720" anchor="t">
            <a:spAutoFit/>
          </a:bodyPr>
          <a:lstStyle/>
          <a:p>
            <a:r>
              <a:rPr lang="en-US" sz="3600" dirty="0"/>
              <a:t>The people who walked in darkness have seen a great light; those who lived in a land of deep darkness—</a:t>
            </a:r>
            <a:endParaRPr lang="en-US" sz="3600" dirty="0">
              <a:cs typeface="Arial" pitchFamily="34" charset="0"/>
            </a:endParaRPr>
          </a:p>
          <a:p>
            <a:r>
              <a:rPr lang="en-US" sz="3600" dirty="0"/>
              <a:t>on them light has shined.</a:t>
            </a:r>
            <a:endParaRPr lang="en-US" sz="3600">
              <a:ea typeface="Calibri"/>
              <a:cs typeface="Arial" pitchFamily="34" charset="0"/>
            </a:endParaRPr>
          </a:p>
        </p:txBody>
      </p:sp>
      <p:sp>
        <p:nvSpPr>
          <p:cNvPr id="3" name="Rectangle 2"/>
          <p:cNvSpPr/>
          <p:nvPr/>
        </p:nvSpPr>
        <p:spPr>
          <a:xfrm>
            <a:off x="6858000" y="4114802"/>
            <a:ext cx="2514600" cy="461665"/>
          </a:xfrm>
          <a:prstGeom prst="rect">
            <a:avLst/>
          </a:prstGeom>
        </p:spPr>
        <p:txBody>
          <a:bodyPr wrap="square">
            <a:spAutoFit/>
          </a:bodyPr>
          <a:lstStyle/>
          <a:p>
            <a:r>
              <a:rPr lang="en-US" sz="2400" dirty="0">
                <a:cs typeface="Arial" pitchFamily="34" charset="0"/>
              </a:rPr>
              <a:t>Isaiah 9:2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76400"/>
            <a:ext cx="7467600" cy="2862322"/>
          </a:xfrm>
          <a:prstGeom prst="rect">
            <a:avLst/>
          </a:prstGeom>
        </p:spPr>
        <p:txBody>
          <a:bodyPr wrap="square" lIns="91440" tIns="45720" rIns="91440" bIns="45720" anchor="t">
            <a:spAutoFit/>
          </a:bodyPr>
          <a:lstStyle/>
          <a:p>
            <a:r>
              <a:rPr lang="en-US" sz="3600" dirty="0"/>
              <a:t>And she gave birth to her firstborn son and wrapped him in bands of cloth and laid him in a manger, because there was no place in the guest room.</a:t>
            </a:r>
            <a:br>
              <a:rPr lang="en-US" sz="3600" dirty="0"/>
            </a:br>
            <a:endParaRPr lang="en-US" sz="3600" dirty="0">
              <a:cs typeface="Arial" pitchFamily="34" charset="0"/>
            </a:endParaRPr>
          </a:p>
        </p:txBody>
      </p:sp>
      <p:sp>
        <p:nvSpPr>
          <p:cNvPr id="3" name="Rectangle 2"/>
          <p:cNvSpPr/>
          <p:nvPr/>
        </p:nvSpPr>
        <p:spPr>
          <a:xfrm>
            <a:off x="6858000" y="4876801"/>
            <a:ext cx="2514600" cy="461665"/>
          </a:xfrm>
          <a:prstGeom prst="rect">
            <a:avLst/>
          </a:prstGeom>
        </p:spPr>
        <p:txBody>
          <a:bodyPr wrap="square">
            <a:spAutoFit/>
          </a:bodyPr>
          <a:lstStyle/>
          <a:p>
            <a:r>
              <a:rPr lang="en-US" sz="2400" dirty="0">
                <a:cs typeface="Arial" pitchFamily="34" charset="0"/>
              </a:rPr>
              <a:t>Luke 2:7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6367046"/>
            <a:ext cx="8229600" cy="307777"/>
          </a:xfrm>
          <a:prstGeom prst="rect">
            <a:avLst/>
          </a:prstGeom>
          <a:noFill/>
        </p:spPr>
        <p:txBody>
          <a:bodyPr wrap="square" rtlCol="0">
            <a:spAutoFit/>
          </a:bodyPr>
          <a:lstStyle/>
          <a:p>
            <a:pPr algn="ctr"/>
            <a:r>
              <a:rPr lang="en-US" sz="1400" dirty="0">
                <a:solidFill>
                  <a:schemeClr val="tx1">
                    <a:lumMod val="95000"/>
                  </a:schemeClr>
                </a:solidFill>
              </a:rPr>
              <a:t>No Room at the Inn  --  Peter Busch, Canary Islands, Spain</a:t>
            </a:r>
          </a:p>
        </p:txBody>
      </p:sp>
      <p:pic>
        <p:nvPicPr>
          <p:cNvPr id="39938" name="Picture 2" descr="Title: No Room at the Inn&#10;[Click for larger image view]"/>
          <p:cNvPicPr>
            <a:picLocks noChangeAspect="1" noChangeArrowheads="1"/>
          </p:cNvPicPr>
          <p:nvPr/>
        </p:nvPicPr>
        <p:blipFill>
          <a:blip r:embed="rId3" cstate="print">
            <a:lum bright="10000" contrast="40000"/>
          </a:blip>
          <a:srcRect/>
          <a:stretch>
            <a:fillRect/>
          </a:stretch>
        </p:blipFill>
        <p:spPr bwMode="auto">
          <a:xfrm>
            <a:off x="1524000" y="152400"/>
            <a:ext cx="9144000" cy="606933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524000"/>
            <a:ext cx="7467600" cy="3416320"/>
          </a:xfrm>
          <a:prstGeom prst="rect">
            <a:avLst/>
          </a:prstGeom>
        </p:spPr>
        <p:txBody>
          <a:bodyPr wrap="square" lIns="91440" tIns="45720" rIns="91440" bIns="45720" anchor="t">
            <a:spAutoFit/>
          </a:bodyPr>
          <a:lstStyle/>
          <a:p>
            <a:r>
              <a:rPr lang="en-US" sz="3600" dirty="0"/>
              <a:t>"Do not be afraid, for see, I am bringing you good news of great joy for all the people: to you is born this day in the city of David a Savior, who is the Messiah, the Lord.” </a:t>
            </a:r>
            <a:br>
              <a:rPr lang="en-US" sz="3600" dirty="0"/>
            </a:br>
            <a:endParaRPr lang="en-US" sz="3600" dirty="0">
              <a:cs typeface="Arial" pitchFamily="34" charset="0"/>
            </a:endParaRPr>
          </a:p>
        </p:txBody>
      </p:sp>
      <p:sp>
        <p:nvSpPr>
          <p:cNvPr id="3" name="Rectangle 2"/>
          <p:cNvSpPr/>
          <p:nvPr/>
        </p:nvSpPr>
        <p:spPr>
          <a:xfrm>
            <a:off x="6858000" y="4953001"/>
            <a:ext cx="2514600" cy="461665"/>
          </a:xfrm>
          <a:prstGeom prst="rect">
            <a:avLst/>
          </a:prstGeom>
        </p:spPr>
        <p:txBody>
          <a:bodyPr wrap="square" lIns="91440" tIns="45720" rIns="91440" bIns="45720" anchor="t">
            <a:spAutoFit/>
          </a:bodyPr>
          <a:lstStyle/>
          <a:p>
            <a:r>
              <a:rPr lang="en-US" sz="2400" dirty="0">
                <a:cs typeface="Arial"/>
              </a:rPr>
              <a:t>Luke 2:10b-11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43800" y="5486400"/>
            <a:ext cx="2590800" cy="738664"/>
          </a:xfrm>
          <a:prstGeom prst="rect">
            <a:avLst/>
          </a:prstGeom>
          <a:noFill/>
        </p:spPr>
        <p:txBody>
          <a:bodyPr wrap="square" rtlCol="0">
            <a:spAutoFit/>
          </a:bodyPr>
          <a:lstStyle/>
          <a:p>
            <a:pPr algn="ctr"/>
            <a:r>
              <a:rPr lang="en-US" sz="1400" dirty="0">
                <a:solidFill>
                  <a:schemeClr val="tx1">
                    <a:lumMod val="95000"/>
                  </a:schemeClr>
                </a:solidFill>
              </a:rPr>
              <a:t>Annunciation to the Shepherds</a:t>
            </a:r>
          </a:p>
          <a:p>
            <a:pPr algn="ctr"/>
            <a:endParaRPr lang="en-US" sz="1400" dirty="0">
              <a:solidFill>
                <a:schemeClr val="tx1">
                  <a:lumMod val="95000"/>
                </a:schemeClr>
              </a:solidFill>
            </a:endParaRPr>
          </a:p>
          <a:p>
            <a:pPr algn="ctr"/>
            <a:r>
              <a:rPr lang="en-US" sz="1400" dirty="0">
                <a:solidFill>
                  <a:schemeClr val="tx1">
                    <a:lumMod val="95000"/>
                  </a:schemeClr>
                </a:solidFill>
              </a:rPr>
              <a:t>Heinrich </a:t>
            </a:r>
            <a:r>
              <a:rPr lang="en-US" sz="1400" dirty="0" err="1">
                <a:solidFill>
                  <a:schemeClr val="tx1">
                    <a:lumMod val="95000"/>
                  </a:schemeClr>
                </a:solidFill>
              </a:rPr>
              <a:t>Vogeler</a:t>
            </a:r>
            <a:endParaRPr lang="en-US" sz="1400" dirty="0">
              <a:solidFill>
                <a:schemeClr val="tx1">
                  <a:lumMod val="95000"/>
                </a:schemeClr>
              </a:solidFill>
            </a:endParaRPr>
          </a:p>
        </p:txBody>
      </p:sp>
      <p:pic>
        <p:nvPicPr>
          <p:cNvPr id="40962" name="Picture 2" descr="File:Heinrich Vogeler Verkündigung an die Hirten 1902.jpg"/>
          <p:cNvPicPr>
            <a:picLocks noChangeAspect="1" noChangeArrowheads="1"/>
          </p:cNvPicPr>
          <p:nvPr/>
        </p:nvPicPr>
        <p:blipFill>
          <a:blip r:embed="rId2" cstate="print">
            <a:lum bright="10000" contrast="20000"/>
          </a:blip>
          <a:srcRect/>
          <a:stretch>
            <a:fillRect/>
          </a:stretch>
        </p:blipFill>
        <p:spPr bwMode="auto">
          <a:xfrm>
            <a:off x="2119884" y="0"/>
            <a:ext cx="5500116" cy="6858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676400"/>
            <a:ext cx="6019800" cy="2308324"/>
          </a:xfrm>
          <a:prstGeom prst="rect">
            <a:avLst/>
          </a:prstGeom>
        </p:spPr>
        <p:txBody>
          <a:bodyPr wrap="square" lIns="91440" tIns="45720" rIns="91440" bIns="45720" anchor="t">
            <a:spAutoFit/>
          </a:bodyPr>
          <a:lstStyle/>
          <a:p>
            <a:r>
              <a:rPr lang="en-US" sz="3600" dirty="0"/>
              <a:t>So they went with haste and found Mary and Joseph and the child lying in the manger.</a:t>
            </a:r>
            <a:br>
              <a:rPr lang="en-US" sz="3600" dirty="0"/>
            </a:br>
            <a:endParaRPr lang="en-US" sz="3600" dirty="0">
              <a:cs typeface="Arial" pitchFamily="34" charset="0"/>
            </a:endParaRPr>
          </a:p>
        </p:txBody>
      </p:sp>
      <p:sp>
        <p:nvSpPr>
          <p:cNvPr id="3" name="Rectangle 2"/>
          <p:cNvSpPr/>
          <p:nvPr/>
        </p:nvSpPr>
        <p:spPr>
          <a:xfrm>
            <a:off x="6858000" y="4186536"/>
            <a:ext cx="2514600" cy="461665"/>
          </a:xfrm>
          <a:prstGeom prst="rect">
            <a:avLst/>
          </a:prstGeom>
        </p:spPr>
        <p:txBody>
          <a:bodyPr wrap="square">
            <a:spAutoFit/>
          </a:bodyPr>
          <a:lstStyle/>
          <a:p>
            <a:r>
              <a:rPr lang="en-US" sz="2400" dirty="0">
                <a:cs typeface="Arial" pitchFamily="34" charset="0"/>
              </a:rPr>
              <a:t>Luke 2:16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686800" cy="307777"/>
          </a:xfrm>
          <a:prstGeom prst="rect">
            <a:avLst/>
          </a:prstGeom>
          <a:noFill/>
        </p:spPr>
        <p:txBody>
          <a:bodyPr wrap="square" rtlCol="0">
            <a:spAutoFit/>
          </a:bodyPr>
          <a:lstStyle/>
          <a:p>
            <a:pPr algn="ctr"/>
            <a:r>
              <a:rPr lang="en-US" sz="1400" dirty="0">
                <a:solidFill>
                  <a:schemeClr val="tx1">
                    <a:lumMod val="95000"/>
                  </a:schemeClr>
                </a:solidFill>
              </a:rPr>
              <a:t>Birth of Jesus with the Shepherds  --  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3074" name="Picture 2" descr="Title: The birth of Jesus with shepherds&#10;[Click for larger image view]"/>
          <p:cNvPicPr>
            <a:picLocks noChangeAspect="1" noChangeArrowheads="1"/>
          </p:cNvPicPr>
          <p:nvPr/>
        </p:nvPicPr>
        <p:blipFill>
          <a:blip r:embed="rId2" cstate="print">
            <a:lum contrast="10000"/>
          </a:blip>
          <a:srcRect/>
          <a:stretch>
            <a:fillRect/>
          </a:stretch>
        </p:blipFill>
        <p:spPr bwMode="auto">
          <a:xfrm>
            <a:off x="1510922" y="0"/>
            <a:ext cx="9157079" cy="6096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8392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a:solidFill>
                <a:srgbClr val="000000"/>
              </a:solidFill>
              <a:ea typeface="Calibri"/>
              <a:cs typeface="Calibri"/>
            </a:endParaRPr>
          </a:p>
          <a:p>
            <a:pPr marL="0" indent="0">
              <a:buNone/>
            </a:pPr>
            <a:endParaRPr lang="en-US" sz="1500" dirty="0">
              <a:ea typeface="Calibri"/>
              <a:cs typeface="Calibri"/>
            </a:endParaRPr>
          </a:p>
          <a:p>
            <a:pPr marL="0" indent="0">
              <a:buNone/>
            </a:pPr>
            <a:r>
              <a:rPr lang="en-US" sz="1500" dirty="0"/>
              <a:t>http://commons.wikimedia.org/wiki/File:Study-for-Mural_Douglas.jpg</a:t>
            </a:r>
            <a:endParaRPr lang="en-US" sz="1500">
              <a:ea typeface="Calibri"/>
              <a:cs typeface="Calibri"/>
              <a:hlinkClick r:id="" action="ppaction://noaction"/>
            </a:endParaRPr>
          </a:p>
          <a:p>
            <a:pPr marL="0" indent="0">
              <a:buNone/>
            </a:pPr>
            <a:r>
              <a:rPr lang="en-US" sz="1500" dirty="0"/>
              <a:t>https://kellylatimoreicons.com/contact/</a:t>
            </a:r>
            <a:endParaRPr lang="en-US" sz="1500" dirty="0">
              <a:ea typeface="Calibri"/>
              <a:cs typeface="Calibri"/>
            </a:endParaRPr>
          </a:p>
          <a:p>
            <a:pPr marL="0" indent="0">
              <a:buNone/>
            </a:pPr>
            <a:r>
              <a:rPr lang="en-US" sz="1500" dirty="0"/>
              <a:t>http://diglib.library.vanderbilt.edu/act-imagelink.pl?RC=48380</a:t>
            </a:r>
            <a:endParaRPr lang="en-US" sz="1500" dirty="0">
              <a:ea typeface="Calibri"/>
              <a:cs typeface="Calibri"/>
            </a:endParaRPr>
          </a:p>
          <a:p>
            <a:pPr marL="0" indent="0">
              <a:buNone/>
            </a:pPr>
            <a:r>
              <a:rPr lang="en-US" sz="1500" dirty="0"/>
              <a:t>https://commons.wikimedia.org/wiki/File:Lorenzetti_Amb._good_government_det..jpg</a:t>
            </a:r>
            <a:endParaRPr lang="en-US" sz="1500" dirty="0">
              <a:ea typeface="Calibri"/>
              <a:cs typeface="Calibri"/>
            </a:endParaRPr>
          </a:p>
          <a:p>
            <a:pPr marL="0" indent="0">
              <a:buNone/>
            </a:pPr>
            <a:r>
              <a:rPr lang="en-US" sz="1500" dirty="0"/>
              <a:t>annettefortt.com</a:t>
            </a:r>
            <a:endParaRPr lang="en-US" sz="1500" dirty="0">
              <a:ea typeface="Calibri"/>
              <a:cs typeface="Calibri"/>
            </a:endParaRPr>
          </a:p>
          <a:p>
            <a:pPr marL="0" indent="0">
              <a:buNone/>
            </a:pPr>
            <a:r>
              <a:rPr lang="en-US" sz="1500" dirty="0"/>
              <a:t>https://commons.wikimedia.org/wiki/File:Edinburgh_NGS_Frederic_Church_Niagara_American_side.JPG</a:t>
            </a:r>
            <a:endParaRPr lang="en-US" sz="1500" dirty="0">
              <a:ea typeface="Calibri"/>
              <a:cs typeface="Calibri"/>
            </a:endParaRPr>
          </a:p>
          <a:p>
            <a:pPr marL="0" indent="0">
              <a:buNone/>
            </a:pPr>
            <a:r>
              <a:rPr lang="en-US" sz="1500" dirty="0"/>
              <a:t>https://commons.wikimedia.org/wiki/File:Fra_Filippo_Lippi_-_The_Adoration_in_the_Forest_-_Google_Art_Project.jpg</a:t>
            </a:r>
            <a:endParaRPr lang="en-US" sz="1500" dirty="0">
              <a:ea typeface="Calibri"/>
              <a:cs typeface="Calibri"/>
            </a:endParaRPr>
          </a:p>
          <a:p>
            <a:pPr marL="0" indent="0">
              <a:buNone/>
            </a:pPr>
            <a:r>
              <a:rPr lang="en-US" sz="1500" dirty="0"/>
              <a:t>https://commons.wikimedia.org/wiki/File:Albrecht_D%C3%BCrer_-_Sol_Iustitiae_(Sun_of_Righteousness)_(NGA_1943.3.3484).jpg</a:t>
            </a:r>
            <a:endParaRPr lang="en-US" sz="1500" dirty="0">
              <a:ea typeface="Calibri"/>
              <a:cs typeface="Calibri"/>
            </a:endParaRPr>
          </a:p>
          <a:p>
            <a:pPr marL="0" indent="0">
              <a:buNone/>
            </a:pPr>
            <a:r>
              <a:rPr lang="en-US" sz="1500" dirty="0"/>
              <a:t>http://www.flickr.com/photos/wallyg/3972632149/</a:t>
            </a:r>
            <a:endParaRPr lang="en-US" sz="1500" dirty="0">
              <a:ea typeface="Calibri"/>
              <a:cs typeface="Calibri"/>
            </a:endParaRPr>
          </a:p>
          <a:p>
            <a:pPr marL="0" indent="0">
              <a:buNone/>
            </a:pPr>
            <a:r>
              <a:rPr lang="en-US" sz="1500" dirty="0"/>
              <a:t>http://www.flickr.com/photos/mercywatch/2095491207/</a:t>
            </a:r>
            <a:endParaRPr lang="en-US" sz="1500" dirty="0">
              <a:ea typeface="Calibri"/>
              <a:cs typeface="Calibri"/>
            </a:endParaRPr>
          </a:p>
          <a:p>
            <a:pPr marL="0" indent="0">
              <a:buNone/>
            </a:pPr>
            <a:r>
              <a:rPr lang="en-US" sz="1500" dirty="0"/>
              <a:t>https://commons.wikimedia.org/wiki/File:Heinrich_Vogeler_Verk%C3%BCndigung_an_die_Hirten_1902.jpg</a:t>
            </a:r>
            <a:endParaRPr lang="en-US" sz="1500" dirty="0">
              <a:ea typeface="Calibri"/>
              <a:cs typeface="Calibri"/>
            </a:endParaRPr>
          </a:p>
          <a:p>
            <a:pPr marL="0" indent="0">
              <a:buNone/>
            </a:pPr>
            <a:r>
              <a:rPr lang="en-US" sz="1500" dirty="0"/>
              <a:t>http://diglib.library.vanderbilt.edu/act-imagelink.pl?RC=48387</a:t>
            </a:r>
            <a:endParaRPr lang="en-US" sz="1500" dirty="0">
              <a:ea typeface="Calibri"/>
              <a:cs typeface="Calibri"/>
            </a:endParaRPr>
          </a:p>
          <a:p>
            <a:pPr>
              <a:buNone/>
            </a:pPr>
            <a:endParaRPr lang="en-US" sz="1500" dirty="0"/>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a:ea typeface="Calibri"/>
              <a:cs typeface="Calibri"/>
            </a:endParaRPr>
          </a:p>
          <a:p>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48800" y="4876800"/>
            <a:ext cx="1097280" cy="1600438"/>
          </a:xfrm>
          <a:prstGeom prst="rect">
            <a:avLst/>
          </a:prstGeom>
          <a:noFill/>
        </p:spPr>
        <p:txBody>
          <a:bodyPr wrap="square" rtlCol="0">
            <a:spAutoFit/>
          </a:bodyPr>
          <a:lstStyle/>
          <a:p>
            <a:pPr algn="ctr"/>
            <a:r>
              <a:rPr lang="en-US" sz="1400" dirty="0">
                <a:solidFill>
                  <a:schemeClr val="tx1">
                    <a:lumMod val="95000"/>
                  </a:schemeClr>
                </a:solidFill>
              </a:rPr>
              <a:t>Churinga – </a:t>
            </a:r>
          </a:p>
          <a:p>
            <a:pPr algn="ctr"/>
            <a:r>
              <a:rPr lang="en-US" sz="1400" dirty="0">
                <a:solidFill>
                  <a:schemeClr val="tx1">
                    <a:lumMod val="95000"/>
                  </a:schemeClr>
                </a:solidFill>
              </a:rPr>
              <a:t>Pure Light, Glory of God</a:t>
            </a:r>
          </a:p>
          <a:p>
            <a:pPr algn="ctr"/>
            <a:endParaRPr lang="en-US" sz="1400" dirty="0">
              <a:solidFill>
                <a:schemeClr val="tx1">
                  <a:lumMod val="95000"/>
                </a:schemeClr>
              </a:solidFill>
            </a:endParaRPr>
          </a:p>
          <a:p>
            <a:pPr algn="ctr"/>
            <a:r>
              <a:rPr lang="en-US" sz="1400" dirty="0">
                <a:solidFill>
                  <a:schemeClr val="tx1">
                    <a:lumMod val="95000"/>
                  </a:schemeClr>
                </a:solidFill>
              </a:rPr>
              <a:t>Frank Wesley</a:t>
            </a:r>
          </a:p>
        </p:txBody>
      </p:sp>
      <p:pic>
        <p:nvPicPr>
          <p:cNvPr id="4" name="Picture 3">
            <a:extLst>
              <a:ext uri="{FF2B5EF4-FFF2-40B4-BE49-F238E27FC236}">
                <a16:creationId xmlns:a16="http://schemas.microsoft.com/office/drawing/2014/main" id="{1D967B1A-3138-94E3-0499-7154BA8C7B20}"/>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2904849" y="0"/>
            <a:ext cx="6382301"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52600"/>
            <a:ext cx="6934200" cy="1754326"/>
          </a:xfrm>
          <a:prstGeom prst="rect">
            <a:avLst/>
          </a:prstGeom>
        </p:spPr>
        <p:txBody>
          <a:bodyPr wrap="square" lIns="91440" tIns="45720" rIns="91440" bIns="45720" anchor="t">
            <a:spAutoFit/>
          </a:bodyPr>
          <a:lstStyle/>
          <a:p>
            <a:r>
              <a:rPr lang="en-US" sz="3600" dirty="0"/>
              <a:t>For a child has been born for us, a son given to us; authority rests upon his shoulders...</a:t>
            </a:r>
            <a:endParaRPr lang="en-US" sz="3600" dirty="0">
              <a:cs typeface="Arial" pitchFamily="34" charset="0"/>
            </a:endParaRPr>
          </a:p>
        </p:txBody>
      </p:sp>
      <p:sp>
        <p:nvSpPr>
          <p:cNvPr id="3" name="Rectangle 2"/>
          <p:cNvSpPr/>
          <p:nvPr/>
        </p:nvSpPr>
        <p:spPr>
          <a:xfrm>
            <a:off x="6858000" y="4114802"/>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9:6a</a:t>
            </a:r>
            <a:endParaRPr lang="en-US" sz="2400" dirty="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6088" y="6443246"/>
            <a:ext cx="8759825" cy="307777"/>
          </a:xfrm>
          <a:prstGeom prst="rect">
            <a:avLst/>
          </a:prstGeom>
          <a:noFill/>
        </p:spPr>
        <p:txBody>
          <a:bodyPr wrap="square" rtlCol="0">
            <a:spAutoFit/>
          </a:bodyPr>
          <a:lstStyle/>
          <a:p>
            <a:pPr algn="ctr"/>
            <a:r>
              <a:rPr lang="en-US" sz="1400" dirty="0">
                <a:solidFill>
                  <a:schemeClr val="tx1">
                    <a:lumMod val="95000"/>
                  </a:schemeClr>
                </a:solidFill>
              </a:rPr>
              <a:t>Presentation of the Christ Child  --  Kelly Latimore, Longview, TX</a:t>
            </a:r>
          </a:p>
        </p:txBody>
      </p:sp>
      <p:pic>
        <p:nvPicPr>
          <p:cNvPr id="2" name="Picture 1">
            <a:extLst>
              <a:ext uri="{FF2B5EF4-FFF2-40B4-BE49-F238E27FC236}">
                <a16:creationId xmlns:a16="http://schemas.microsoft.com/office/drawing/2014/main" id="{18F8A15E-39BC-40A1-9648-CC7322BEE91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
                    </a14:imgEffect>
                  </a14:imgLayer>
                </a14:imgProps>
              </a:ext>
            </a:extLst>
          </a:blip>
          <a:stretch>
            <a:fillRect/>
          </a:stretch>
        </p:blipFill>
        <p:spPr>
          <a:xfrm>
            <a:off x="1981201" y="4192"/>
            <a:ext cx="8275495" cy="632040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750874"/>
            <a:ext cx="7467600" cy="1754326"/>
          </a:xfrm>
          <a:prstGeom prst="rect">
            <a:avLst/>
          </a:prstGeom>
        </p:spPr>
        <p:txBody>
          <a:bodyPr wrap="square" lIns="91440" tIns="45720" rIns="91440" bIns="45720" anchor="t">
            <a:spAutoFit/>
          </a:bodyPr>
          <a:lstStyle/>
          <a:p>
            <a:r>
              <a:rPr lang="en-US" sz="3600" dirty="0"/>
              <a:t>...and he is named Wonderful Counselor, Mighty God, Everlasting Father, Prince of Peace.</a:t>
            </a:r>
            <a:endParaRPr lang="en-US" sz="3600" dirty="0">
              <a:cs typeface="Arial" pitchFamily="34" charset="0"/>
            </a:endParaRPr>
          </a:p>
        </p:txBody>
      </p:sp>
      <p:sp>
        <p:nvSpPr>
          <p:cNvPr id="3" name="Rectangle 2"/>
          <p:cNvSpPr/>
          <p:nvPr/>
        </p:nvSpPr>
        <p:spPr>
          <a:xfrm>
            <a:off x="6858000" y="4114802"/>
            <a:ext cx="2514600" cy="461665"/>
          </a:xfrm>
          <a:prstGeom prst="rect">
            <a:avLst/>
          </a:prstGeom>
        </p:spPr>
        <p:txBody>
          <a:bodyPr wrap="square" lIns="91440" tIns="45720" rIns="91440" bIns="45720" anchor="t">
            <a:spAutoFit/>
          </a:bodyPr>
          <a:lstStyle/>
          <a:p>
            <a:r>
              <a:rPr lang="en-US" sz="2400" dirty="0">
                <a:cs typeface="Arial"/>
              </a:rPr>
              <a:t>Isaiah 9:6b</a:t>
            </a:r>
            <a:endParaRPr lang="en-US" sz="2400" dirty="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62800" y="5638800"/>
            <a:ext cx="3505200" cy="954107"/>
          </a:xfrm>
          <a:prstGeom prst="rect">
            <a:avLst/>
          </a:prstGeom>
          <a:noFill/>
        </p:spPr>
        <p:txBody>
          <a:bodyPr wrap="square" rtlCol="0">
            <a:spAutoFit/>
          </a:bodyPr>
          <a:lstStyle/>
          <a:p>
            <a:pPr algn="ctr"/>
            <a:r>
              <a:rPr lang="en-US" sz="1400" dirty="0">
                <a:solidFill>
                  <a:schemeClr val="tx1">
                    <a:lumMod val="95000"/>
                  </a:schemeClr>
                </a:solidFill>
              </a:rPr>
              <a:t>Madonna and Child</a:t>
            </a:r>
          </a:p>
          <a:p>
            <a:pPr algn="ctr"/>
            <a:endParaRPr lang="en-US" sz="1400" dirty="0">
              <a:solidFill>
                <a:schemeClr val="tx1">
                  <a:lumMod val="95000"/>
                </a:schemeClr>
              </a:solidFill>
            </a:endParaRPr>
          </a:p>
          <a:p>
            <a:pPr algn="ctr"/>
            <a:r>
              <a:rPr lang="en-US" sz="1400" dirty="0">
                <a:solidFill>
                  <a:schemeClr val="tx1">
                    <a:lumMod val="95000"/>
                  </a:schemeClr>
                </a:solidFill>
              </a:rPr>
              <a:t>JESUS MAFA</a:t>
            </a:r>
          </a:p>
          <a:p>
            <a:pPr algn="ctr"/>
            <a:r>
              <a:rPr lang="en-US" sz="1400" dirty="0">
                <a:solidFill>
                  <a:schemeClr val="tx1">
                    <a:lumMod val="95000"/>
                  </a:schemeClr>
                </a:solidFill>
              </a:rPr>
              <a:t> Cameroon</a:t>
            </a:r>
          </a:p>
        </p:txBody>
      </p:sp>
      <p:pic>
        <p:nvPicPr>
          <p:cNvPr id="32770" name="Picture 2" descr="Title: Virgin and Child&#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3000"/>
                    </a14:imgEffect>
                  </a14:imgLayer>
                </a14:imgProps>
              </a:ext>
            </a:extLst>
          </a:blip>
          <a:srcRect/>
          <a:stretch>
            <a:fillRect/>
          </a:stretch>
        </p:blipFill>
        <p:spPr bwMode="auto">
          <a:xfrm>
            <a:off x="3148094" y="38100"/>
            <a:ext cx="4471906" cy="68199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750874"/>
            <a:ext cx="7467600" cy="2308324"/>
          </a:xfrm>
          <a:prstGeom prst="rect">
            <a:avLst/>
          </a:prstGeom>
        </p:spPr>
        <p:txBody>
          <a:bodyPr wrap="square">
            <a:spAutoFit/>
          </a:bodyPr>
          <a:lstStyle/>
          <a:p>
            <a:r>
              <a:rPr lang="en-US" sz="3600" dirty="0"/>
              <a:t>…there shall be endless peace for the throne of David and his kingdom. He will establish and uphold it with justice…</a:t>
            </a:r>
            <a:endParaRPr lang="en-US" sz="3600" dirty="0">
              <a:cs typeface="Arial" pitchFamily="34" charset="0"/>
            </a:endParaRPr>
          </a:p>
        </p:txBody>
      </p:sp>
      <p:sp>
        <p:nvSpPr>
          <p:cNvPr id="3" name="Rectangle 2"/>
          <p:cNvSpPr/>
          <p:nvPr/>
        </p:nvSpPr>
        <p:spPr>
          <a:xfrm>
            <a:off x="6858000" y="4114802"/>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9:7b</a:t>
            </a:r>
            <a:endParaRPr lang="en-US" sz="2400" dirty="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48800" y="4800600"/>
            <a:ext cx="1398181" cy="1600438"/>
          </a:xfrm>
          <a:prstGeom prst="rect">
            <a:avLst/>
          </a:prstGeom>
          <a:noFill/>
        </p:spPr>
        <p:txBody>
          <a:bodyPr wrap="square" rtlCol="0">
            <a:spAutoFit/>
          </a:bodyPr>
          <a:lstStyle/>
          <a:p>
            <a:pPr algn="ctr"/>
            <a:r>
              <a:rPr lang="en-US" sz="1400" dirty="0">
                <a:solidFill>
                  <a:schemeClr val="tx1">
                    <a:lumMod val="95000"/>
                  </a:schemeClr>
                </a:solidFill>
              </a:rPr>
              <a:t>Good Government</a:t>
            </a:r>
          </a:p>
          <a:p>
            <a:pPr algn="ctr"/>
            <a:endParaRPr lang="en-US" sz="1400" dirty="0">
              <a:solidFill>
                <a:schemeClr val="tx1">
                  <a:lumMod val="95000"/>
                </a:schemeClr>
              </a:solidFill>
            </a:endParaRPr>
          </a:p>
          <a:p>
            <a:pPr algn="ctr"/>
            <a:r>
              <a:rPr lang="en-US" sz="1400" dirty="0" err="1">
                <a:solidFill>
                  <a:schemeClr val="tx1">
                    <a:lumMod val="95000"/>
                  </a:schemeClr>
                </a:solidFill>
              </a:rPr>
              <a:t>Ambrogio</a:t>
            </a:r>
            <a:r>
              <a:rPr lang="en-US" sz="1400" dirty="0">
                <a:solidFill>
                  <a:schemeClr val="tx1">
                    <a:lumMod val="95000"/>
                  </a:schemeClr>
                </a:solidFill>
              </a:rPr>
              <a:t> Lorenzetti</a:t>
            </a:r>
          </a:p>
          <a:p>
            <a:pPr algn="ctr"/>
            <a:r>
              <a:rPr lang="en-US" sz="1400" dirty="0">
                <a:solidFill>
                  <a:schemeClr val="tx1">
                    <a:lumMod val="95000"/>
                  </a:schemeClr>
                </a:solidFill>
              </a:rPr>
              <a:t>Palazzo </a:t>
            </a:r>
            <a:r>
              <a:rPr lang="en-US" sz="1400" dirty="0" err="1">
                <a:solidFill>
                  <a:schemeClr val="tx1">
                    <a:lumMod val="95000"/>
                  </a:schemeClr>
                </a:solidFill>
              </a:rPr>
              <a:t>Pubblico</a:t>
            </a:r>
            <a:endParaRPr lang="en-US" sz="1400" dirty="0">
              <a:solidFill>
                <a:schemeClr val="tx1">
                  <a:lumMod val="95000"/>
                </a:schemeClr>
              </a:solidFill>
            </a:endParaRPr>
          </a:p>
          <a:p>
            <a:pPr algn="ctr"/>
            <a:r>
              <a:rPr lang="en-US" sz="1400" dirty="0">
                <a:solidFill>
                  <a:schemeClr val="tx1">
                    <a:lumMod val="95000"/>
                  </a:schemeClr>
                </a:solidFill>
              </a:rPr>
              <a:t>Siena</a:t>
            </a:r>
          </a:p>
        </p:txBody>
      </p:sp>
      <p:pic>
        <p:nvPicPr>
          <p:cNvPr id="33794" name="Picture 2" descr="https://upload.wikimedia.org/wikipedia/commons/2/2e/Lorenzetti_Amb._good_government_det..jpg"/>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12000" contrast="10000"/>
                    </a14:imgEffect>
                  </a14:imgLayer>
                </a14:imgProps>
              </a:ext>
              <a:ext uri="{28A0092B-C50C-407E-A947-70E740481C1C}">
                <a14:useLocalDpi xmlns:a14="http://schemas.microsoft.com/office/drawing/2010/main"/>
              </a:ext>
            </a:extLst>
          </a:blip>
          <a:srcRect/>
          <a:stretch>
            <a:fillRect/>
          </a:stretch>
        </p:blipFill>
        <p:spPr bwMode="auto">
          <a:xfrm>
            <a:off x="1524000" y="228600"/>
            <a:ext cx="7772400" cy="6400800"/>
          </a:xfrm>
          <a:prstGeom prst="rect">
            <a:avLst/>
          </a:prstGeom>
          <a:noFill/>
        </p:spPr>
      </p:pic>
    </p:spTree>
  </p:cSld>
  <p:clrMapOvr>
    <a:masterClrMapping/>
  </p:clrMapOvr>
</p:sld>
</file>

<file path=ppt/theme/theme1.xml><?xml version="1.0" encoding="utf-8"?>
<a:theme xmlns:a="http://schemas.openxmlformats.org/drawingml/2006/main" name="Fourth Sunday of Advent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Fourth Sunday of Advent Year A</Template>
  <TotalTime>3038</TotalTime>
  <Words>766</Words>
  <Application>Microsoft Office PowerPoint</Application>
  <PresentationFormat>Widescreen</PresentationFormat>
  <Paragraphs>82</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Fourth Sunday of Advent Year A</vt:lpstr>
      <vt:lpstr>Nativity of the Lord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Fourth Sunday of Advent</dc:title>
  <dc:creator>Anne</dc:creator>
  <cp:lastModifiedBy>Lew, Charlotte Yuh</cp:lastModifiedBy>
  <cp:revision>140</cp:revision>
  <dcterms:created xsi:type="dcterms:W3CDTF">2016-07-31T14:37:47Z</dcterms:created>
  <dcterms:modified xsi:type="dcterms:W3CDTF">2025-10-06T20:44:27Z</dcterms:modified>
</cp:coreProperties>
</file>