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6"/>
  </p:notesMasterIdLst>
  <p:sldIdLst>
    <p:sldId id="256" r:id="rId2"/>
    <p:sldId id="282" r:id="rId3"/>
    <p:sldId id="382" r:id="rId4"/>
    <p:sldId id="383" r:id="rId5"/>
    <p:sldId id="384" r:id="rId6"/>
    <p:sldId id="385" r:id="rId7"/>
    <p:sldId id="386" r:id="rId8"/>
    <p:sldId id="387" r:id="rId9"/>
    <p:sldId id="388" r:id="rId10"/>
    <p:sldId id="389" r:id="rId11"/>
    <p:sldId id="390" r:id="rId12"/>
    <p:sldId id="391" r:id="rId13"/>
    <p:sldId id="392" r:id="rId14"/>
    <p:sldId id="393" r:id="rId15"/>
    <p:sldId id="394" r:id="rId16"/>
    <p:sldId id="395" r:id="rId17"/>
    <p:sldId id="396" r:id="rId18"/>
    <p:sldId id="397" r:id="rId19"/>
    <p:sldId id="398" r:id="rId20"/>
    <p:sldId id="399" r:id="rId21"/>
    <p:sldId id="400" r:id="rId22"/>
    <p:sldId id="401" r:id="rId23"/>
    <p:sldId id="402" r:id="rId24"/>
    <p:sldId id="29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49A90"/>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E362CA3-5C48-495A-8476-D741C2EC9DA3}" v="87" dt="2025-09-30T15:45:18.0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830" autoAdjust="0"/>
    <p:restoredTop sz="94694"/>
  </p:normalViewPr>
  <p:slideViewPr>
    <p:cSldViewPr>
      <p:cViewPr varScale="1">
        <p:scale>
          <a:sx n="59" d="100"/>
          <a:sy n="59" d="100"/>
        </p:scale>
        <p:origin x="548"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DE362CA3-5C48-495A-8476-D741C2EC9DA3}"/>
    <pc:docChg chg="modSld">
      <pc:chgData name="Allison Blackwell" userId="7Y4zoj1sqs5H+IG1uY71RyUTFRj8vI3Lj7CrwoODLF4=" providerId="None" clId="Web-{DE362CA3-5C48-495A-8476-D741C2EC9DA3}" dt="2025-09-30T15:45:15.636" v="34" actId="20577"/>
      <pc:docMkLst>
        <pc:docMk/>
      </pc:docMkLst>
      <pc:sldChg chg="modSp">
        <pc:chgData name="Allison Blackwell" userId="7Y4zoj1sqs5H+IG1uY71RyUTFRj8vI3Lj7CrwoODLF4=" providerId="None" clId="Web-{DE362CA3-5C48-495A-8476-D741C2EC9DA3}" dt="2025-09-30T15:37:54.475" v="4" actId="20577"/>
        <pc:sldMkLst>
          <pc:docMk/>
          <pc:sldMk cId="0" sldId="383"/>
        </pc:sldMkLst>
        <pc:spChg chg="mod">
          <ac:chgData name="Allison Blackwell" userId="7Y4zoj1sqs5H+IG1uY71RyUTFRj8vI3Lj7CrwoODLF4=" providerId="None" clId="Web-{DE362CA3-5C48-495A-8476-D741C2EC9DA3}" dt="2025-09-30T15:37:54.475" v="4" actId="20577"/>
          <ac:spMkLst>
            <pc:docMk/>
            <pc:sldMk cId="0" sldId="383"/>
            <ac:spMk id="2" creationId="{00000000-0000-0000-0000-000000000000}"/>
          </ac:spMkLst>
        </pc:spChg>
      </pc:sldChg>
      <pc:sldChg chg="modSp">
        <pc:chgData name="Allison Blackwell" userId="7Y4zoj1sqs5H+IG1uY71RyUTFRj8vI3Lj7CrwoODLF4=" providerId="None" clId="Web-{DE362CA3-5C48-495A-8476-D741C2EC9DA3}" dt="2025-09-30T15:39:03.554" v="5" actId="20577"/>
        <pc:sldMkLst>
          <pc:docMk/>
          <pc:sldMk cId="0" sldId="387"/>
        </pc:sldMkLst>
        <pc:spChg chg="mod">
          <ac:chgData name="Allison Blackwell" userId="7Y4zoj1sqs5H+IG1uY71RyUTFRj8vI3Lj7CrwoODLF4=" providerId="None" clId="Web-{DE362CA3-5C48-495A-8476-D741C2EC9DA3}" dt="2025-09-30T15:39:03.554" v="5" actId="20577"/>
          <ac:spMkLst>
            <pc:docMk/>
            <pc:sldMk cId="0" sldId="387"/>
            <ac:spMk id="2" creationId="{00000000-0000-0000-0000-000000000000}"/>
          </ac:spMkLst>
        </pc:spChg>
      </pc:sldChg>
      <pc:sldChg chg="modSp">
        <pc:chgData name="Allison Blackwell" userId="7Y4zoj1sqs5H+IG1uY71RyUTFRj8vI3Lj7CrwoODLF4=" providerId="None" clId="Web-{DE362CA3-5C48-495A-8476-D741C2EC9DA3}" dt="2025-09-30T15:39:48.757" v="10" actId="20577"/>
        <pc:sldMkLst>
          <pc:docMk/>
          <pc:sldMk cId="0" sldId="389"/>
        </pc:sldMkLst>
        <pc:spChg chg="mod">
          <ac:chgData name="Allison Blackwell" userId="7Y4zoj1sqs5H+IG1uY71RyUTFRj8vI3Lj7CrwoODLF4=" providerId="None" clId="Web-{DE362CA3-5C48-495A-8476-D741C2EC9DA3}" dt="2025-09-30T15:39:46.663" v="9" actId="20577"/>
          <ac:spMkLst>
            <pc:docMk/>
            <pc:sldMk cId="0" sldId="389"/>
            <ac:spMk id="2" creationId="{00000000-0000-0000-0000-000000000000}"/>
          </ac:spMkLst>
        </pc:spChg>
        <pc:spChg chg="mod">
          <ac:chgData name="Allison Blackwell" userId="7Y4zoj1sqs5H+IG1uY71RyUTFRj8vI3Lj7CrwoODLF4=" providerId="None" clId="Web-{DE362CA3-5C48-495A-8476-D741C2EC9DA3}" dt="2025-09-30T15:39:48.757" v="10" actId="20577"/>
          <ac:spMkLst>
            <pc:docMk/>
            <pc:sldMk cId="0" sldId="389"/>
            <ac:spMk id="5" creationId="{00000000-0000-0000-0000-000000000000}"/>
          </ac:spMkLst>
        </pc:spChg>
      </pc:sldChg>
      <pc:sldChg chg="modSp">
        <pc:chgData name="Allison Blackwell" userId="7Y4zoj1sqs5H+IG1uY71RyUTFRj8vI3Lj7CrwoODLF4=" providerId="None" clId="Web-{DE362CA3-5C48-495A-8476-D741C2EC9DA3}" dt="2025-09-30T15:40:24.351" v="11" actId="20577"/>
        <pc:sldMkLst>
          <pc:docMk/>
          <pc:sldMk cId="0" sldId="391"/>
        </pc:sldMkLst>
        <pc:spChg chg="mod">
          <ac:chgData name="Allison Blackwell" userId="7Y4zoj1sqs5H+IG1uY71RyUTFRj8vI3Lj7CrwoODLF4=" providerId="None" clId="Web-{DE362CA3-5C48-495A-8476-D741C2EC9DA3}" dt="2025-09-30T15:40:24.351" v="11" actId="20577"/>
          <ac:spMkLst>
            <pc:docMk/>
            <pc:sldMk cId="0" sldId="391"/>
            <ac:spMk id="2" creationId="{00000000-0000-0000-0000-000000000000}"/>
          </ac:spMkLst>
        </pc:spChg>
      </pc:sldChg>
      <pc:sldChg chg="modSp">
        <pc:chgData name="Allison Blackwell" userId="7Y4zoj1sqs5H+IG1uY71RyUTFRj8vI3Lj7CrwoODLF4=" providerId="None" clId="Web-{DE362CA3-5C48-495A-8476-D741C2EC9DA3}" dt="2025-09-30T15:41:30.835" v="18" actId="20577"/>
        <pc:sldMkLst>
          <pc:docMk/>
          <pc:sldMk cId="0" sldId="393"/>
        </pc:sldMkLst>
        <pc:spChg chg="mod">
          <ac:chgData name="Allison Blackwell" userId="7Y4zoj1sqs5H+IG1uY71RyUTFRj8vI3Lj7CrwoODLF4=" providerId="None" clId="Web-{DE362CA3-5C48-495A-8476-D741C2EC9DA3}" dt="2025-09-30T15:41:28.304" v="16" actId="20577"/>
          <ac:spMkLst>
            <pc:docMk/>
            <pc:sldMk cId="0" sldId="393"/>
            <ac:spMk id="2" creationId="{00000000-0000-0000-0000-000000000000}"/>
          </ac:spMkLst>
        </pc:spChg>
        <pc:spChg chg="mod">
          <ac:chgData name="Allison Blackwell" userId="7Y4zoj1sqs5H+IG1uY71RyUTFRj8vI3Lj7CrwoODLF4=" providerId="None" clId="Web-{DE362CA3-5C48-495A-8476-D741C2EC9DA3}" dt="2025-09-30T15:41:30.835" v="18" actId="20577"/>
          <ac:spMkLst>
            <pc:docMk/>
            <pc:sldMk cId="0" sldId="393"/>
            <ac:spMk id="5" creationId="{00000000-0000-0000-0000-000000000000}"/>
          </ac:spMkLst>
        </pc:spChg>
      </pc:sldChg>
      <pc:sldChg chg="modSp">
        <pc:chgData name="Allison Blackwell" userId="7Y4zoj1sqs5H+IG1uY71RyUTFRj8vI3Lj7CrwoODLF4=" providerId="None" clId="Web-{DE362CA3-5C48-495A-8476-D741C2EC9DA3}" dt="2025-09-30T15:43:14.431" v="22" actId="20577"/>
        <pc:sldMkLst>
          <pc:docMk/>
          <pc:sldMk cId="0" sldId="397"/>
        </pc:sldMkLst>
        <pc:spChg chg="mod">
          <ac:chgData name="Allison Blackwell" userId="7Y4zoj1sqs5H+IG1uY71RyUTFRj8vI3Lj7CrwoODLF4=" providerId="None" clId="Web-{DE362CA3-5C48-495A-8476-D741C2EC9DA3}" dt="2025-09-30T15:43:11.431" v="21" actId="20577"/>
          <ac:spMkLst>
            <pc:docMk/>
            <pc:sldMk cId="0" sldId="397"/>
            <ac:spMk id="2" creationId="{00000000-0000-0000-0000-000000000000}"/>
          </ac:spMkLst>
        </pc:spChg>
        <pc:spChg chg="mod">
          <ac:chgData name="Allison Blackwell" userId="7Y4zoj1sqs5H+IG1uY71RyUTFRj8vI3Lj7CrwoODLF4=" providerId="None" clId="Web-{DE362CA3-5C48-495A-8476-D741C2EC9DA3}" dt="2025-09-30T15:43:14.431" v="22" actId="20577"/>
          <ac:spMkLst>
            <pc:docMk/>
            <pc:sldMk cId="0" sldId="397"/>
            <ac:spMk id="5" creationId="{00000000-0000-0000-0000-000000000000}"/>
          </ac:spMkLst>
        </pc:spChg>
      </pc:sldChg>
      <pc:sldChg chg="modSp">
        <pc:chgData name="Allison Blackwell" userId="7Y4zoj1sqs5H+IG1uY71RyUTFRj8vI3Lj7CrwoODLF4=" providerId="None" clId="Web-{DE362CA3-5C48-495A-8476-D741C2EC9DA3}" dt="2025-09-30T15:45:15.636" v="34" actId="20577"/>
        <pc:sldMkLst>
          <pc:docMk/>
          <pc:sldMk cId="0" sldId="399"/>
        </pc:sldMkLst>
        <pc:spChg chg="mod">
          <ac:chgData name="Allison Blackwell" userId="7Y4zoj1sqs5H+IG1uY71RyUTFRj8vI3Lj7CrwoODLF4=" providerId="None" clId="Web-{DE362CA3-5C48-495A-8476-D741C2EC9DA3}" dt="2025-09-30T15:45:02.339" v="33" actId="20577"/>
          <ac:spMkLst>
            <pc:docMk/>
            <pc:sldMk cId="0" sldId="399"/>
            <ac:spMk id="2" creationId="{00000000-0000-0000-0000-000000000000}"/>
          </ac:spMkLst>
        </pc:spChg>
        <pc:spChg chg="mod">
          <ac:chgData name="Allison Blackwell" userId="7Y4zoj1sqs5H+IG1uY71RyUTFRj8vI3Lj7CrwoODLF4=" providerId="None" clId="Web-{DE362CA3-5C48-495A-8476-D741C2EC9DA3}" dt="2025-09-30T15:45:15.636" v="34" actId="20577"/>
          <ac:spMkLst>
            <pc:docMk/>
            <pc:sldMk cId="0" sldId="399"/>
            <ac:spMk id="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9/30/2025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9/30/2025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9/30/2025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9/30/2025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9/30/2025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600201"/>
            <a:ext cx="8458200" cy="1470025"/>
          </a:xfrm>
        </p:spPr>
        <p:txBody>
          <a:bodyPr>
            <a:noAutofit/>
          </a:bodyPr>
          <a:lstStyle/>
          <a:p>
            <a:r>
              <a:rPr lang="en-US" sz="9600" dirty="0"/>
              <a:t>Holy Saturday</a:t>
            </a:r>
          </a:p>
        </p:txBody>
      </p:sp>
      <p:sp>
        <p:nvSpPr>
          <p:cNvPr id="3" name="Subtitle 2"/>
          <p:cNvSpPr>
            <a:spLocks noGrp="1"/>
          </p:cNvSpPr>
          <p:nvPr>
            <p:ph type="subTitle" idx="1"/>
          </p:nvPr>
        </p:nvSpPr>
        <p:spPr>
          <a:xfrm>
            <a:off x="2895600" y="35052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24000" y="5950804"/>
            <a:ext cx="9220200" cy="830997"/>
          </a:xfrm>
          <a:prstGeom prst="rect">
            <a:avLst/>
          </a:prstGeom>
          <a:solidFill>
            <a:srgbClr val="A49A90">
              <a:alpha val="70000"/>
            </a:srgbClr>
          </a:solidFill>
        </p:spPr>
        <p:txBody>
          <a:bodyPr wrap="square">
            <a:spAutoFit/>
          </a:bodyPr>
          <a:lstStyle/>
          <a:p>
            <a:pPr algn="ctr"/>
            <a:r>
              <a:rPr lang="en-US" sz="2400" dirty="0"/>
              <a:t>Job 14:1-14 or Lamentations 3:1-9, 19-24 • Psalm 31:1-4, 15-16 </a:t>
            </a:r>
          </a:p>
          <a:p>
            <a:pPr algn="ctr"/>
            <a:r>
              <a:rPr lang="en-US" sz="2400" dirty="0"/>
              <a:t>1 Peter 4:1-8 •  Matthew 27:57-66 or John 19:38-42 </a:t>
            </a:r>
            <a:r>
              <a:rPr lang="sv-SE" sz="2400" dirty="0"/>
              <a:t> </a:t>
            </a:r>
            <a:r>
              <a:rPr lang="en-US" sz="24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...Joseph of Arimathea, who was a disciple of Jesus, …asked Pilate to let him take away the body of Jesus.</a:t>
            </a:r>
            <a:endParaRPr lang="en-US" sz="3600" dirty="0">
              <a:cs typeface="Arial" pitchFamily="34" charset="0"/>
            </a:endParaRPr>
          </a:p>
        </p:txBody>
      </p:sp>
      <p:sp>
        <p:nvSpPr>
          <p:cNvPr id="5" name="TextBox 4"/>
          <p:cNvSpPr txBox="1"/>
          <p:nvPr/>
        </p:nvSpPr>
        <p:spPr>
          <a:xfrm>
            <a:off x="6096000" y="4583669"/>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John 19:38ac</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69332"/>
          </a:xfrm>
          <a:prstGeom prst="rect">
            <a:avLst/>
          </a:prstGeom>
          <a:noFill/>
        </p:spPr>
        <p:txBody>
          <a:bodyPr wrap="square" rtlCol="0">
            <a:spAutoFit/>
          </a:bodyPr>
          <a:lstStyle/>
          <a:p>
            <a:pPr algn="ctr"/>
            <a:r>
              <a:rPr lang="en-US" dirty="0">
                <a:solidFill>
                  <a:schemeClr val="tx1">
                    <a:lumMod val="95000"/>
                  </a:schemeClr>
                </a:solidFill>
              </a:rPr>
              <a:t>?</a:t>
            </a:r>
          </a:p>
        </p:txBody>
      </p:sp>
      <p:pic>
        <p:nvPicPr>
          <p:cNvPr id="2" name="Picture 1"/>
          <p:cNvPicPr>
            <a:picLocks noChangeAspect="1"/>
          </p:cNvPicPr>
          <p:nvPr/>
        </p:nvPicPr>
        <p:blipFill>
          <a:blip r:embed="rId2"/>
          <a:stretch>
            <a:fillRect/>
          </a:stretch>
        </p:blipFill>
        <p:spPr>
          <a:xfrm>
            <a:off x="4743450" y="0"/>
            <a:ext cx="3638550" cy="6858000"/>
          </a:xfrm>
          <a:prstGeom prst="rect">
            <a:avLst/>
          </a:prstGeom>
        </p:spPr>
      </p:pic>
      <p:sp>
        <p:nvSpPr>
          <p:cNvPr id="3" name="TextBox 2">
            <a:extLst>
              <a:ext uri="{FF2B5EF4-FFF2-40B4-BE49-F238E27FC236}">
                <a16:creationId xmlns:a16="http://schemas.microsoft.com/office/drawing/2014/main" id="{B594F6DB-2DB2-48DA-9322-DF50665108B3}"/>
              </a:ext>
            </a:extLst>
          </p:cNvPr>
          <p:cNvSpPr txBox="1"/>
          <p:nvPr/>
        </p:nvSpPr>
        <p:spPr>
          <a:xfrm>
            <a:off x="1905000" y="5105162"/>
            <a:ext cx="2438400" cy="1600438"/>
          </a:xfrm>
          <a:prstGeom prst="rect">
            <a:avLst/>
          </a:prstGeom>
          <a:noFill/>
        </p:spPr>
        <p:txBody>
          <a:bodyPr wrap="square" rtlCol="0">
            <a:spAutoFit/>
          </a:bodyPr>
          <a:lstStyle/>
          <a:p>
            <a:pPr algn="ctr"/>
            <a:r>
              <a:rPr lang="en-US" sz="1600" dirty="0"/>
              <a:t>Joseph of Arimathea Removing Christ’s Body</a:t>
            </a:r>
          </a:p>
          <a:p>
            <a:pPr algn="ctr"/>
            <a:endParaRPr lang="en-US" sz="1600" dirty="0"/>
          </a:p>
          <a:p>
            <a:pPr algn="ctr"/>
            <a:r>
              <a:rPr lang="en-US" sz="1600" dirty="0"/>
              <a:t>Victoria and Albert Museum</a:t>
            </a:r>
          </a:p>
          <a:p>
            <a:pPr algn="ctr"/>
            <a:r>
              <a:rPr lang="en-US" sz="1600" dirty="0"/>
              <a:t>London, England</a:t>
            </a:r>
          </a:p>
        </p:txBody>
      </p:sp>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Nicodemus, who had at first come to Jesus by night, also came, bringing a mixture of myrrh and aloes…</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John </a:t>
            </a:r>
            <a:r>
              <a:rPr lang="en-US" sz="2400" dirty="0" err="1">
                <a:solidFill>
                  <a:schemeClr val="tx1">
                    <a:lumMod val="95000"/>
                  </a:schemeClr>
                </a:solidFill>
              </a:rPr>
              <a:t>19:39a</a:t>
            </a:r>
            <a:endParaRPr lang="en-US" sz="2400" dirty="0">
              <a:solidFill>
                <a:schemeClr val="tx1">
                  <a:lumMod val="95000"/>
                </a:schemeClr>
              </a:solidFill>
            </a:endParaRP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304473"/>
            <a:ext cx="3429000" cy="1323439"/>
          </a:xfrm>
          <a:prstGeom prst="rect">
            <a:avLst/>
          </a:prstGeom>
          <a:noFill/>
        </p:spPr>
        <p:txBody>
          <a:bodyPr wrap="square" rtlCol="0">
            <a:spAutoFit/>
          </a:bodyPr>
          <a:lstStyle/>
          <a:p>
            <a:pPr algn="ctr"/>
            <a:r>
              <a:rPr lang="en-US" sz="1600" dirty="0">
                <a:solidFill>
                  <a:schemeClr val="tx1">
                    <a:lumMod val="95000"/>
                  </a:schemeClr>
                </a:solidFill>
              </a:rPr>
              <a:t>Nicodemus with the Body of Christ</a:t>
            </a:r>
          </a:p>
          <a:p>
            <a:pPr algn="ctr"/>
            <a:endParaRPr lang="en-US" sz="1600" dirty="0">
              <a:solidFill>
                <a:schemeClr val="tx1">
                  <a:lumMod val="95000"/>
                </a:schemeClr>
              </a:solidFill>
            </a:endParaRPr>
          </a:p>
          <a:p>
            <a:pPr algn="ctr"/>
            <a:r>
              <a:rPr lang="en-US" sz="1600" dirty="0">
                <a:solidFill>
                  <a:schemeClr val="tx1">
                    <a:lumMod val="95000"/>
                  </a:schemeClr>
                </a:solidFill>
              </a:rPr>
              <a:t>Michelangelo</a:t>
            </a:r>
          </a:p>
          <a:p>
            <a:pPr algn="ctr"/>
            <a:r>
              <a:rPr lang="en-US" sz="1600" dirty="0">
                <a:solidFill>
                  <a:schemeClr val="tx1">
                    <a:lumMod val="95000"/>
                  </a:schemeClr>
                </a:solidFill>
              </a:rPr>
              <a:t>Museo </a:t>
            </a:r>
            <a:r>
              <a:rPr lang="en-US" sz="1600" dirty="0" err="1">
                <a:solidFill>
                  <a:schemeClr val="tx1">
                    <a:lumMod val="95000"/>
                  </a:schemeClr>
                </a:solidFill>
              </a:rPr>
              <a:t>dell'Opera</a:t>
            </a:r>
            <a:r>
              <a:rPr lang="en-US" sz="1600" dirty="0">
                <a:solidFill>
                  <a:schemeClr val="tx1">
                    <a:lumMod val="95000"/>
                  </a:schemeClr>
                </a:solidFill>
              </a:rPr>
              <a:t> del Duomo Florence, Italy</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638801" y="0"/>
            <a:ext cx="4555593" cy="6858000"/>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…in the garden there was a new tomb in which no one had ever been laid. And so, because it was the Jewish day of Preparation…, they laid Jesus there.</a:t>
            </a:r>
          </a:p>
        </p:txBody>
      </p:sp>
      <p:sp>
        <p:nvSpPr>
          <p:cNvPr id="5" name="TextBox 4"/>
          <p:cNvSpPr txBox="1"/>
          <p:nvPr/>
        </p:nvSpPr>
        <p:spPr>
          <a:xfrm>
            <a:off x="6096000" y="46482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John 19:41b-42ac</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4826675"/>
            <a:ext cx="2209800" cy="1815882"/>
          </a:xfrm>
          <a:prstGeom prst="rect">
            <a:avLst/>
          </a:prstGeom>
          <a:noFill/>
        </p:spPr>
        <p:txBody>
          <a:bodyPr wrap="square" rtlCol="0">
            <a:spAutoFit/>
          </a:bodyPr>
          <a:lstStyle/>
          <a:p>
            <a:pPr algn="ctr"/>
            <a:r>
              <a:rPr lang="en-US" sz="1600" dirty="0">
                <a:solidFill>
                  <a:schemeClr val="tx1">
                    <a:lumMod val="95000"/>
                  </a:schemeClr>
                </a:solidFill>
              </a:rPr>
              <a:t>Angels with Christ in the Tomb</a:t>
            </a:r>
          </a:p>
          <a:p>
            <a:pPr algn="ctr"/>
            <a:endParaRPr lang="en-US" sz="1600" dirty="0">
              <a:solidFill>
                <a:schemeClr val="tx1">
                  <a:lumMod val="95000"/>
                </a:schemeClr>
              </a:solidFill>
            </a:endParaRPr>
          </a:p>
          <a:p>
            <a:pPr algn="ctr"/>
            <a:r>
              <a:rPr lang="en-US" sz="1600" dirty="0">
                <a:solidFill>
                  <a:schemeClr val="tx1">
                    <a:lumMod val="95000"/>
                  </a:schemeClr>
                </a:solidFill>
              </a:rPr>
              <a:t>Eduard Manet</a:t>
            </a:r>
          </a:p>
          <a:p>
            <a:pPr algn="ctr"/>
            <a:r>
              <a:rPr lang="en-US" sz="1600" dirty="0">
                <a:solidFill>
                  <a:schemeClr val="tx1">
                    <a:lumMod val="95000"/>
                  </a:schemeClr>
                </a:solidFill>
              </a:rPr>
              <a:t>Metropolitan Museum of Art</a:t>
            </a:r>
          </a:p>
          <a:p>
            <a:pPr algn="ctr"/>
            <a:r>
              <a:rPr lang="en-US" sz="1600" dirty="0">
                <a:solidFill>
                  <a:schemeClr val="tx1">
                    <a:lumMod val="95000"/>
                  </a:schemeClr>
                </a:solidFill>
              </a:rPr>
              <a:t>New York, NY</a:t>
            </a:r>
          </a:p>
        </p:txBody>
      </p:sp>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572000" y="64655"/>
            <a:ext cx="5562600" cy="6717146"/>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362201"/>
            <a:ext cx="7467600" cy="1200329"/>
          </a:xfrm>
          <a:prstGeom prst="rect">
            <a:avLst/>
          </a:prstGeom>
        </p:spPr>
        <p:txBody>
          <a:bodyPr wrap="square">
            <a:spAutoFit/>
          </a:bodyPr>
          <a:lstStyle/>
          <a:p>
            <a:r>
              <a:rPr lang="en-US" sz="3600" dirty="0"/>
              <a:t>Mary Magdalene and the other Mary were there, sitting opposite the tomb.</a:t>
            </a:r>
            <a:endParaRPr lang="en-US" sz="3600" dirty="0">
              <a:cs typeface="Arial" pitchFamily="34" charset="0"/>
            </a:endParaRPr>
          </a:p>
        </p:txBody>
      </p:sp>
      <p:sp>
        <p:nvSpPr>
          <p:cNvPr id="5" name="TextBox 4"/>
          <p:cNvSpPr txBox="1"/>
          <p:nvPr/>
        </p:nvSpPr>
        <p:spPr>
          <a:xfrm>
            <a:off x="5791200" y="4191001"/>
            <a:ext cx="3352800" cy="461665"/>
          </a:xfrm>
          <a:prstGeom prst="rect">
            <a:avLst/>
          </a:prstGeom>
          <a:noFill/>
        </p:spPr>
        <p:txBody>
          <a:bodyPr wrap="square" rtlCol="0">
            <a:spAutoFit/>
          </a:bodyPr>
          <a:lstStyle/>
          <a:p>
            <a:pPr algn="ctr"/>
            <a:r>
              <a:rPr lang="en-US" sz="2400" dirty="0">
                <a:solidFill>
                  <a:schemeClr val="tx1">
                    <a:lumMod val="95000"/>
                  </a:schemeClr>
                </a:solidFill>
              </a:rPr>
              <a:t>Matthew 27:61</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Mourning of Jesus  --  Le Breton and </a:t>
            </a:r>
            <a:r>
              <a:rPr lang="en-US" sz="1600" dirty="0" err="1">
                <a:solidFill>
                  <a:schemeClr val="tx1">
                    <a:lumMod val="95000"/>
                  </a:schemeClr>
                </a:solidFill>
              </a:rPr>
              <a:t>Gaudin</a:t>
            </a:r>
            <a:r>
              <a:rPr lang="en-US" sz="1600" dirty="0">
                <a:solidFill>
                  <a:schemeClr val="tx1">
                    <a:lumMod val="95000"/>
                  </a:schemeClr>
                </a:solidFill>
              </a:rPr>
              <a:t>, Amiens Cathedral, Amiens, France</a:t>
            </a:r>
          </a:p>
        </p:txBody>
      </p:sp>
      <p:pic>
        <p:nvPicPr>
          <p:cNvPr id="2" name="Picture 1"/>
          <p:cNvPicPr>
            <a:picLocks noChangeAspect="1"/>
          </p:cNvPicPr>
          <p:nvPr/>
        </p:nvPicPr>
        <p:blipFill>
          <a:blip r:embed="rId2"/>
          <a:stretch>
            <a:fillRect/>
          </a:stretch>
        </p:blipFill>
        <p:spPr>
          <a:xfrm>
            <a:off x="2590801" y="347246"/>
            <a:ext cx="7115493" cy="5520154"/>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676400"/>
            <a:ext cx="7467600" cy="2862322"/>
          </a:xfrm>
          <a:prstGeom prst="rect">
            <a:avLst/>
          </a:prstGeom>
        </p:spPr>
        <p:txBody>
          <a:bodyPr wrap="square" lIns="91440" tIns="45720" rIns="91440" bIns="45720" anchor="t">
            <a:spAutoFit/>
          </a:bodyPr>
          <a:lstStyle/>
          <a:p>
            <a:r>
              <a:rPr lang="en-US" sz="3600" dirty="0"/>
              <a:t>…the chief priests and the Pharisees gathered before Pilate and said, "Sir, we remember what that impostor said while he was still alive, 'After three days I will rise again.'"</a:t>
            </a:r>
            <a:endParaRPr lang="en-US" sz="3600" dirty="0">
              <a:cs typeface="Arial" pitchFamily="34" charset="0"/>
            </a:endParaRPr>
          </a:p>
        </p:txBody>
      </p:sp>
      <p:sp>
        <p:nvSpPr>
          <p:cNvPr id="5" name="TextBox 4"/>
          <p:cNvSpPr txBox="1"/>
          <p:nvPr/>
        </p:nvSpPr>
        <p:spPr>
          <a:xfrm>
            <a:off x="5638800" y="51816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Matthew 27:62b-63</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6096001"/>
            <a:ext cx="2362200" cy="584775"/>
          </a:xfrm>
          <a:prstGeom prst="rect">
            <a:avLst/>
          </a:prstGeom>
          <a:noFill/>
        </p:spPr>
        <p:txBody>
          <a:bodyPr wrap="square" rtlCol="0">
            <a:spAutoFit/>
          </a:bodyPr>
          <a:lstStyle/>
          <a:p>
            <a:pPr algn="ctr"/>
            <a:r>
              <a:rPr lang="en-US" sz="1600" dirty="0">
                <a:solidFill>
                  <a:schemeClr val="tx1">
                    <a:lumMod val="95000"/>
                  </a:schemeClr>
                </a:solidFill>
              </a:rPr>
              <a:t>Sealing of Christ’s Tomb</a:t>
            </a:r>
          </a:p>
          <a:p>
            <a:pPr algn="ctr"/>
            <a:r>
              <a:rPr lang="en-US" sz="1600" dirty="0">
                <a:solidFill>
                  <a:schemeClr val="tx1">
                    <a:lumMod val="95000"/>
                  </a:schemeClr>
                </a:solidFill>
              </a:rPr>
              <a:t>Russian icon, late 19</a:t>
            </a:r>
            <a:r>
              <a:rPr lang="en-US" sz="1600" baseline="30000" dirty="0">
                <a:solidFill>
                  <a:schemeClr val="tx1">
                    <a:lumMod val="95000"/>
                  </a:schemeClr>
                </a:solidFill>
              </a:rPr>
              <a:t>th</a:t>
            </a:r>
            <a:r>
              <a:rPr lang="en-US" sz="1600" dirty="0">
                <a:solidFill>
                  <a:schemeClr val="tx1">
                    <a:lumMod val="95000"/>
                  </a:schemeClr>
                </a:solidFill>
              </a:rPr>
              <a:t> c.</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419600" y="85726"/>
            <a:ext cx="5638800" cy="6696075"/>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944469"/>
            <a:ext cx="7467600" cy="2308324"/>
          </a:xfrm>
          <a:prstGeom prst="rect">
            <a:avLst/>
          </a:prstGeom>
        </p:spPr>
        <p:txBody>
          <a:bodyPr wrap="square">
            <a:spAutoFit/>
          </a:bodyPr>
          <a:lstStyle/>
          <a:p>
            <a:r>
              <a:rPr lang="en-US" sz="3600" dirty="0"/>
              <a:t>"A mortal, born of woman, few of days and full of trouble, comes up like a flower and withers, flees like a shadow and does not last.”</a:t>
            </a:r>
            <a:endParaRPr lang="en-US" sz="3600" dirty="0">
              <a:cs typeface="Arial" pitchFamily="34" charset="0"/>
            </a:endParaRPr>
          </a:p>
        </p:txBody>
      </p:sp>
      <p:sp>
        <p:nvSpPr>
          <p:cNvPr id="4" name="TextBox 3"/>
          <p:cNvSpPr txBox="1"/>
          <p:nvPr/>
        </p:nvSpPr>
        <p:spPr>
          <a:xfrm>
            <a:off x="5791200" y="4800601"/>
            <a:ext cx="3352800" cy="461665"/>
          </a:xfrm>
          <a:prstGeom prst="rect">
            <a:avLst/>
          </a:prstGeom>
          <a:noFill/>
        </p:spPr>
        <p:txBody>
          <a:bodyPr wrap="square" rtlCol="0">
            <a:spAutoFit/>
          </a:bodyPr>
          <a:lstStyle/>
          <a:p>
            <a:pPr algn="ctr"/>
            <a:r>
              <a:rPr lang="en-US" sz="2400" dirty="0">
                <a:solidFill>
                  <a:schemeClr val="tx1">
                    <a:lumMod val="95000"/>
                  </a:schemeClr>
                </a:solidFill>
              </a:rPr>
              <a:t>Job 14:1-2</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752600"/>
            <a:ext cx="7467600" cy="2862322"/>
          </a:xfrm>
          <a:prstGeom prst="rect">
            <a:avLst/>
          </a:prstGeom>
        </p:spPr>
        <p:txBody>
          <a:bodyPr wrap="square" lIns="91440" tIns="45720" rIns="91440" bIns="45720" anchor="t">
            <a:spAutoFit/>
          </a:bodyPr>
          <a:lstStyle/>
          <a:p>
            <a:r>
              <a:rPr lang="en-US" sz="3600" dirty="0"/>
              <a:t>"Therefore command the tomb to be made secure until the third day; otherwise, his disciples may go and steal him away and tell the people, 'He has been raised from the dead...'"</a:t>
            </a:r>
            <a:endParaRPr lang="en-US" sz="3600" dirty="0">
              <a:cs typeface="Arial" pitchFamily="34" charset="0"/>
            </a:endParaRPr>
          </a:p>
        </p:txBody>
      </p:sp>
      <p:sp>
        <p:nvSpPr>
          <p:cNvPr id="5" name="TextBox 4"/>
          <p:cNvSpPr txBox="1"/>
          <p:nvPr/>
        </p:nvSpPr>
        <p:spPr>
          <a:xfrm>
            <a:off x="5791200" y="51816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Matthew 27:64a</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357414" y="59028"/>
            <a:ext cx="5548586" cy="6798972"/>
          </a:xfrm>
          <a:prstGeom prst="rect">
            <a:avLst/>
          </a:prstGeom>
        </p:spPr>
      </p:pic>
      <p:sp>
        <p:nvSpPr>
          <p:cNvPr id="4" name="TextBox 3"/>
          <p:cNvSpPr txBox="1"/>
          <p:nvPr/>
        </p:nvSpPr>
        <p:spPr>
          <a:xfrm>
            <a:off x="1905000" y="5105983"/>
            <a:ext cx="1905000" cy="1569660"/>
          </a:xfrm>
          <a:prstGeom prst="rect">
            <a:avLst/>
          </a:prstGeom>
          <a:noFill/>
        </p:spPr>
        <p:txBody>
          <a:bodyPr wrap="square" rtlCol="0">
            <a:spAutoFit/>
          </a:bodyPr>
          <a:lstStyle/>
          <a:p>
            <a:pPr algn="ctr"/>
            <a:r>
              <a:rPr lang="en-US" sz="1600" dirty="0">
                <a:solidFill>
                  <a:schemeClr val="tx1">
                    <a:lumMod val="95000"/>
                  </a:schemeClr>
                </a:solidFill>
              </a:rPr>
              <a:t>Christ Carried to the Tomb</a:t>
            </a:r>
          </a:p>
          <a:p>
            <a:pPr algn="ctr"/>
            <a:endParaRPr lang="en-US" sz="1600" dirty="0">
              <a:solidFill>
                <a:schemeClr val="tx1">
                  <a:lumMod val="95000"/>
                </a:schemeClr>
              </a:solidFill>
            </a:endParaRPr>
          </a:p>
          <a:p>
            <a:pPr algn="ctr"/>
            <a:r>
              <a:rPr lang="en-US" sz="1600" dirty="0">
                <a:solidFill>
                  <a:schemeClr val="tx1">
                    <a:lumMod val="95000"/>
                  </a:schemeClr>
                </a:solidFill>
              </a:rPr>
              <a:t>Rembrandt</a:t>
            </a:r>
          </a:p>
          <a:p>
            <a:pPr algn="ctr"/>
            <a:r>
              <a:rPr lang="en-US" sz="1600" dirty="0">
                <a:solidFill>
                  <a:schemeClr val="tx1">
                    <a:lumMod val="95000"/>
                  </a:schemeClr>
                </a:solidFill>
              </a:rPr>
              <a:t>British Museum London</a:t>
            </a:r>
          </a:p>
        </p:txBody>
      </p:sp>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111276"/>
            <a:ext cx="6705600" cy="2308324"/>
          </a:xfrm>
          <a:prstGeom prst="rect">
            <a:avLst/>
          </a:prstGeom>
        </p:spPr>
        <p:txBody>
          <a:bodyPr wrap="square">
            <a:spAutoFit/>
          </a:bodyPr>
          <a:lstStyle/>
          <a:p>
            <a:r>
              <a:rPr lang="en-US" sz="3600" dirty="0"/>
              <a:t>Pilate said to them, "You have a guard of soldiers; go, make it as secure as you can."</a:t>
            </a:r>
          </a:p>
          <a:p>
            <a:endParaRPr lang="en-US" sz="3600" dirty="0"/>
          </a:p>
        </p:txBody>
      </p:sp>
      <p:sp>
        <p:nvSpPr>
          <p:cNvPr id="5" name="TextBox 4"/>
          <p:cNvSpPr txBox="1"/>
          <p:nvPr/>
        </p:nvSpPr>
        <p:spPr>
          <a:xfrm>
            <a:off x="5867400" y="4419601"/>
            <a:ext cx="3352800" cy="461665"/>
          </a:xfrm>
          <a:prstGeom prst="rect">
            <a:avLst/>
          </a:prstGeom>
          <a:noFill/>
        </p:spPr>
        <p:txBody>
          <a:bodyPr wrap="square" rtlCol="0">
            <a:spAutoFit/>
          </a:bodyPr>
          <a:lstStyle/>
          <a:p>
            <a:pPr algn="ctr"/>
            <a:r>
              <a:rPr lang="en-US" sz="2400" dirty="0">
                <a:solidFill>
                  <a:schemeClr val="tx1">
                    <a:lumMod val="95000"/>
                  </a:schemeClr>
                </a:solidFill>
              </a:rPr>
              <a:t>Matthew 27:65</a:t>
            </a:r>
          </a:p>
        </p:txBody>
      </p:sp>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6336268"/>
            <a:ext cx="8991600" cy="338554"/>
          </a:xfrm>
          <a:prstGeom prst="rect">
            <a:avLst/>
          </a:prstGeom>
          <a:noFill/>
        </p:spPr>
        <p:txBody>
          <a:bodyPr wrap="square" rtlCol="0">
            <a:spAutoFit/>
          </a:bodyPr>
          <a:lstStyle/>
          <a:p>
            <a:pPr algn="ctr"/>
            <a:r>
              <a:rPr lang="en-US" sz="1600" dirty="0">
                <a:solidFill>
                  <a:schemeClr val="tx1">
                    <a:lumMod val="95000"/>
                  </a:schemeClr>
                </a:solidFill>
              </a:rPr>
              <a:t>Sleeping Roman Soldiers  --  Hildreth </a:t>
            </a:r>
            <a:r>
              <a:rPr lang="en-US" sz="1600" dirty="0" err="1">
                <a:solidFill>
                  <a:schemeClr val="tx1">
                    <a:lumMod val="95000"/>
                  </a:schemeClr>
                </a:solidFill>
              </a:rPr>
              <a:t>Meiere</a:t>
            </a:r>
            <a:r>
              <a:rPr lang="en-US" sz="1600" dirty="0">
                <a:solidFill>
                  <a:schemeClr val="tx1">
                    <a:lumMod val="95000"/>
                  </a:schemeClr>
                </a:solidFill>
              </a:rPr>
              <a:t>, Washington National Cathedral, Washington, DC</a:t>
            </a:r>
          </a:p>
        </p:txBody>
      </p:sp>
      <p:pic>
        <p:nvPicPr>
          <p:cNvPr id="2" name="Picture 1"/>
          <p:cNvPicPr>
            <a:picLocks noChangeAspect="1"/>
          </p:cNvPicPr>
          <p:nvPr/>
        </p:nvPicPr>
        <p:blipFill>
          <a:blip r:embed="rId2"/>
          <a:stretch>
            <a:fillRect/>
          </a:stretch>
        </p:blipFill>
        <p:spPr>
          <a:xfrm>
            <a:off x="1752601" y="228602"/>
            <a:ext cx="8686799" cy="5791199"/>
          </a:xfrm>
          <a:prstGeom prst="rect">
            <a:avLst/>
          </a:prstGeom>
        </p:spPr>
      </p:pic>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600" dirty="0"/>
          </a:p>
          <a:p>
            <a:pPr>
              <a:buNone/>
            </a:pPr>
            <a:r>
              <a:rPr lang="en-US" sz="1600" dirty="0"/>
              <a:t>https://commons.wikimedia.org/wiki/File:Valley_of_the_shadow_of_death.jpg</a:t>
            </a:r>
          </a:p>
          <a:p>
            <a:pPr>
              <a:buNone/>
            </a:pPr>
            <a:r>
              <a:rPr lang="en-US" sz="1600" dirty="0"/>
              <a:t>Estate of John August Swanson, https://www.johnaugustswanson.com/</a:t>
            </a:r>
            <a:endParaRPr lang="it-IT" sz="1600" dirty="0"/>
          </a:p>
          <a:p>
            <a:pPr>
              <a:buNone/>
            </a:pPr>
            <a:r>
              <a:rPr lang="en-US" sz="1600" dirty="0"/>
              <a:t>http://www.flickr.com/photos/37122972@N06/3913846520/</a:t>
            </a:r>
          </a:p>
          <a:p>
            <a:pPr>
              <a:buNone/>
            </a:pPr>
            <a:r>
              <a:rPr lang="en-US" sz="1600" dirty="0"/>
              <a:t>https://www.flickr.com/photos/punktoad/9162288737/</a:t>
            </a:r>
          </a:p>
          <a:p>
            <a:pPr>
              <a:buNone/>
            </a:pPr>
            <a:r>
              <a:rPr lang="en-US" sz="1600" dirty="0"/>
              <a:t>http://diglib.library.vanderbilt.edu/act-imagelink.pl?RC=31721</a:t>
            </a:r>
          </a:p>
          <a:p>
            <a:pPr>
              <a:buNone/>
            </a:pPr>
            <a:r>
              <a:rPr lang="en-US" sz="1600" dirty="0"/>
              <a:t>http://www.flickr.com/photos/rimski/4718409281/</a:t>
            </a:r>
          </a:p>
          <a:p>
            <a:pPr>
              <a:buNone/>
            </a:pPr>
            <a:r>
              <a:rPr lang="en-US" sz="1600" dirty="0"/>
              <a:t>https://commons.wikimedia.org/wiki/File:%C3%89douard_Manet_-_Le_Christ_mort_et_les_anges.jpg</a:t>
            </a:r>
          </a:p>
          <a:p>
            <a:pPr>
              <a:buNone/>
            </a:pPr>
            <a:r>
              <a:rPr lang="en-US" sz="1600" dirty="0"/>
              <a:t>http://diglib.library.vanderbilt.edu/act-imagelink.pl?RC=51565</a:t>
            </a:r>
          </a:p>
          <a:p>
            <a:pPr>
              <a:buNone/>
            </a:pPr>
            <a:r>
              <a:rPr lang="en-US" sz="1600" dirty="0"/>
              <a:t>https://commons.wikimedia.org/wiki/File:Sealing_of_Christ%27s_Tomb_(Russia,_19th_c.).jpg</a:t>
            </a:r>
          </a:p>
          <a:p>
            <a:pPr>
              <a:buNone/>
            </a:pPr>
            <a:r>
              <a:rPr lang="en-US" sz="1600" dirty="0"/>
              <a:t>https://commons.wikimedia.org/wiki/File:B084_Rembrandt.jpg</a:t>
            </a:r>
          </a:p>
          <a:p>
            <a:pPr>
              <a:buNone/>
            </a:pPr>
            <a:r>
              <a:rPr lang="en-US" sz="1600" dirty="0"/>
              <a:t>https://commons.wikimedia.org/wiki/File:Mosaic_03_-_Resurrection_Chapel_-_National_Cathedral_-_DC.JPG</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6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6412468"/>
            <a:ext cx="8991600" cy="338554"/>
          </a:xfrm>
          <a:prstGeom prst="rect">
            <a:avLst/>
          </a:prstGeom>
          <a:noFill/>
        </p:spPr>
        <p:txBody>
          <a:bodyPr wrap="square" rtlCol="0">
            <a:spAutoFit/>
          </a:bodyPr>
          <a:lstStyle/>
          <a:p>
            <a:pPr algn="ctr"/>
            <a:r>
              <a:rPr lang="en-US" sz="1600" dirty="0">
                <a:solidFill>
                  <a:schemeClr val="tx1">
                    <a:lumMod val="95000"/>
                  </a:schemeClr>
                </a:solidFill>
              </a:rPr>
              <a:t>Valley of the Shadow of Death, Crimean War  --  Roger Fenton, V&amp;A Museum, London</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81200" y="9236"/>
            <a:ext cx="8210550" cy="6288932"/>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But this I call to mind, and therefore I have hope: The steadfast love of the L</a:t>
            </a:r>
            <a:r>
              <a:rPr lang="en-US" sz="2800" dirty="0"/>
              <a:t>ORD</a:t>
            </a:r>
            <a:r>
              <a:rPr lang="en-US" sz="3600" dirty="0"/>
              <a:t> never ceases, his mercies never come to an end...</a:t>
            </a:r>
            <a:endParaRPr lang="en-US" sz="3600" dirty="0">
              <a:cs typeface="Arial" pitchFamily="34" charset="0"/>
            </a:endParaRPr>
          </a:p>
        </p:txBody>
      </p:sp>
      <p:sp>
        <p:nvSpPr>
          <p:cNvPr id="5" name="TextBox 4"/>
          <p:cNvSpPr txBox="1"/>
          <p:nvPr/>
        </p:nvSpPr>
        <p:spPr>
          <a:xfrm>
            <a:off x="5715000" y="4876801"/>
            <a:ext cx="3352800" cy="461665"/>
          </a:xfrm>
          <a:prstGeom prst="rect">
            <a:avLst/>
          </a:prstGeom>
          <a:noFill/>
        </p:spPr>
        <p:txBody>
          <a:bodyPr wrap="square" rtlCol="0">
            <a:spAutoFit/>
          </a:bodyPr>
          <a:lstStyle/>
          <a:p>
            <a:pPr algn="ctr"/>
            <a:r>
              <a:rPr lang="en-US" sz="2400" dirty="0">
                <a:solidFill>
                  <a:schemeClr val="tx1">
                    <a:lumMod val="95000"/>
                  </a:schemeClr>
                </a:solidFill>
              </a:rPr>
              <a:t>Lamentations 3:21-22</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Hand of Love (study)  --  Dante Rossetti, Birmingham Museum, Birmingham, England</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00300" y="304801"/>
            <a:ext cx="7467600" cy="5513189"/>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2362201"/>
            <a:ext cx="7543800" cy="1200329"/>
          </a:xfrm>
          <a:prstGeom prst="rect">
            <a:avLst/>
          </a:prstGeom>
        </p:spPr>
        <p:txBody>
          <a:bodyPr wrap="square">
            <a:spAutoFit/>
          </a:bodyPr>
          <a:lstStyle/>
          <a:p>
            <a:r>
              <a:rPr lang="en-US" sz="3600" dirty="0"/>
              <a:t>Let your face shine upon your servant; save me in your steadfast love.</a:t>
            </a: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Psalm 31:16</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Face of God  --  Mosaic, Jerusalem</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71801" y="30862"/>
            <a:ext cx="6203373" cy="6141339"/>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228672"/>
            <a:ext cx="7086600" cy="1200329"/>
          </a:xfrm>
          <a:prstGeom prst="rect">
            <a:avLst/>
          </a:prstGeom>
        </p:spPr>
        <p:txBody>
          <a:bodyPr wrap="square" lIns="91440" tIns="45720" rIns="91440" bIns="45720" anchor="t">
            <a:spAutoFit/>
          </a:bodyPr>
          <a:lstStyle/>
          <a:p>
            <a:r>
              <a:rPr lang="en-US" sz="3600" dirty="0"/>
              <a:t>Above all, maintain constant love for one another…</a:t>
            </a:r>
            <a:endParaRPr lang="en-US" sz="3600" dirty="0">
              <a:cs typeface="Arial" pitchFamily="34" charset="0"/>
            </a:endParaRPr>
          </a:p>
        </p:txBody>
      </p:sp>
      <p:sp>
        <p:nvSpPr>
          <p:cNvPr id="5" name="TextBox 4"/>
          <p:cNvSpPr txBox="1"/>
          <p:nvPr/>
        </p:nvSpPr>
        <p:spPr>
          <a:xfrm>
            <a:off x="5486400" y="4114801"/>
            <a:ext cx="3352800" cy="461665"/>
          </a:xfrm>
          <a:prstGeom prst="rect">
            <a:avLst/>
          </a:prstGeom>
          <a:noFill/>
        </p:spPr>
        <p:txBody>
          <a:bodyPr wrap="square" rtlCol="0">
            <a:spAutoFit/>
          </a:bodyPr>
          <a:lstStyle/>
          <a:p>
            <a:pPr algn="ctr"/>
            <a:r>
              <a:rPr lang="en-US" sz="2400" dirty="0">
                <a:solidFill>
                  <a:schemeClr val="tx1">
                    <a:lumMod val="95000"/>
                  </a:schemeClr>
                </a:solidFill>
              </a:rPr>
              <a:t>1 Peter </a:t>
            </a:r>
            <a:r>
              <a:rPr lang="en-US" sz="2400" dirty="0" err="1">
                <a:solidFill>
                  <a:schemeClr val="tx1">
                    <a:lumMod val="95000"/>
                  </a:schemeClr>
                </a:solidFill>
              </a:rPr>
              <a:t>4:8a</a:t>
            </a:r>
            <a:endParaRPr lang="en-US" sz="2400" dirty="0">
              <a:solidFill>
                <a:schemeClr val="tx1">
                  <a:lumMod val="95000"/>
                </a:schemeClr>
              </a:solidFill>
            </a:endParaRP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43246"/>
            <a:ext cx="8763000" cy="307777"/>
          </a:xfrm>
          <a:prstGeom prst="rect">
            <a:avLst/>
          </a:prstGeom>
          <a:noFill/>
        </p:spPr>
        <p:txBody>
          <a:bodyPr wrap="square" rtlCol="0">
            <a:spAutoFit/>
          </a:bodyPr>
          <a:lstStyle/>
          <a:p>
            <a:pPr algn="ctr"/>
            <a:r>
              <a:rPr lang="en-US" sz="1400" dirty="0">
                <a:solidFill>
                  <a:schemeClr val="tx1">
                    <a:lumMod val="95000"/>
                  </a:schemeClr>
                </a:solidFill>
              </a:rPr>
              <a:t>A Visit  --  John August Swanson</a:t>
            </a:r>
          </a:p>
        </p:txBody>
      </p:sp>
      <p:pic>
        <p:nvPicPr>
          <p:cNvPr id="5" name="Picture 4">
            <a:extLst>
              <a:ext uri="{FF2B5EF4-FFF2-40B4-BE49-F238E27FC236}">
                <a16:creationId xmlns:a16="http://schemas.microsoft.com/office/drawing/2014/main" id="{15301259-BEA6-C30C-0811-82DAA414736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905000" y="57150"/>
            <a:ext cx="8458200" cy="6343650"/>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699</TotalTime>
  <Words>770</Words>
  <Application>Microsoft Office PowerPoint</Application>
  <PresentationFormat>Widescreen</PresentationFormat>
  <Paragraphs>68</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First Sunday after Christmas Day Year A</vt:lpstr>
      <vt:lpstr>Holy Saturday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122</cp:revision>
  <dcterms:created xsi:type="dcterms:W3CDTF">2016-08-31T16:46:43Z</dcterms:created>
  <dcterms:modified xsi:type="dcterms:W3CDTF">2025-09-30T15:45:19Z</dcterms:modified>
</cp:coreProperties>
</file>