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82" r:id="rId3"/>
    <p:sldId id="325" r:id="rId4"/>
    <p:sldId id="338" r:id="rId5"/>
    <p:sldId id="314" r:id="rId6"/>
    <p:sldId id="326" r:id="rId7"/>
    <p:sldId id="313" r:id="rId8"/>
    <p:sldId id="327" r:id="rId9"/>
    <p:sldId id="315" r:id="rId10"/>
    <p:sldId id="328" r:id="rId11"/>
    <p:sldId id="317" r:id="rId12"/>
    <p:sldId id="330" r:id="rId13"/>
    <p:sldId id="318" r:id="rId14"/>
    <p:sldId id="331" r:id="rId15"/>
    <p:sldId id="319" r:id="rId16"/>
    <p:sldId id="332" r:id="rId17"/>
    <p:sldId id="320" r:id="rId18"/>
    <p:sldId id="333" r:id="rId19"/>
    <p:sldId id="321" r:id="rId20"/>
    <p:sldId id="334" r:id="rId21"/>
    <p:sldId id="322" r:id="rId22"/>
    <p:sldId id="335" r:id="rId23"/>
    <p:sldId id="323" r:id="rId24"/>
    <p:sldId id="336" r:id="rId25"/>
    <p:sldId id="324" r:id="rId26"/>
    <p:sldId id="337" r:id="rId27"/>
    <p:sldId id="297" r:id="rId28"/>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8BF914E-BB9F-462D-8BEE-1CA2C824F44C}" v="35" dt="2025-09-30T15:10:34.84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7"/>
    <p:restoredTop sz="94694"/>
  </p:normalViewPr>
  <p:slideViewPr>
    <p:cSldViewPr>
      <p:cViewPr varScale="1">
        <p:scale>
          <a:sx n="59" d="100"/>
          <a:sy n="59" d="100"/>
        </p:scale>
        <p:origin x="940" y="52"/>
      </p:cViewPr>
      <p:guideLst>
        <p:guide orient="horz" pos="2160"/>
        <p:guide pos="3840"/>
      </p:guideLst>
    </p:cSldViewPr>
  </p:slideViewPr>
  <p:notesTextViewPr>
    <p:cViewPr>
      <p:scale>
        <a:sx n="100" d="100"/>
        <a:sy n="100" d="100"/>
      </p:scale>
      <p:origin x="0" y="0"/>
    </p:cViewPr>
  </p:notesTextViewPr>
  <p:sorterViewPr>
    <p:cViewPr varScale="1">
      <p:scale>
        <a:sx n="1" d="1"/>
        <a:sy n="1" d="1"/>
      </p:scale>
      <p:origin x="0" y="-662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88BF914E-BB9F-462D-8BEE-1CA2C824F44C}"/>
    <pc:docChg chg="modSld">
      <pc:chgData name="Allison Blackwell" userId="7Y4zoj1sqs5H+IG1uY71RyUTFRj8vI3Lj7CrwoODLF4=" providerId="None" clId="Web-{88BF914E-BB9F-462D-8BEE-1CA2C824F44C}" dt="2025-09-30T15:10:32.972" v="14" actId="20577"/>
      <pc:docMkLst>
        <pc:docMk/>
      </pc:docMkLst>
      <pc:sldChg chg="modSp">
        <pc:chgData name="Allison Blackwell" userId="7Y4zoj1sqs5H+IG1uY71RyUTFRj8vI3Lj7CrwoODLF4=" providerId="None" clId="Web-{88BF914E-BB9F-462D-8BEE-1CA2C824F44C}" dt="2025-09-30T14:53:16.973" v="1" actId="20577"/>
        <pc:sldMkLst>
          <pc:docMk/>
          <pc:sldMk cId="0" sldId="282"/>
        </pc:sldMkLst>
        <pc:spChg chg="mod">
          <ac:chgData name="Allison Blackwell" userId="7Y4zoj1sqs5H+IG1uY71RyUTFRj8vI3Lj7CrwoODLF4=" providerId="None" clId="Web-{88BF914E-BB9F-462D-8BEE-1CA2C824F44C}" dt="2025-09-30T14:53:16.973" v="1" actId="20577"/>
          <ac:spMkLst>
            <pc:docMk/>
            <pc:sldMk cId="0" sldId="282"/>
            <ac:spMk id="3074" creationId="{00000000-0000-0000-0000-000000000000}"/>
          </ac:spMkLst>
        </pc:spChg>
      </pc:sldChg>
      <pc:sldChg chg="modSp">
        <pc:chgData name="Allison Blackwell" userId="7Y4zoj1sqs5H+IG1uY71RyUTFRj8vI3Lj7CrwoODLF4=" providerId="None" clId="Web-{88BF914E-BB9F-462D-8BEE-1CA2C824F44C}" dt="2025-09-30T14:58:09.526" v="6" actId="20577"/>
        <pc:sldMkLst>
          <pc:docMk/>
          <pc:sldMk cId="0" sldId="317"/>
        </pc:sldMkLst>
        <pc:spChg chg="mod">
          <ac:chgData name="Allison Blackwell" userId="7Y4zoj1sqs5H+IG1uY71RyUTFRj8vI3Lj7CrwoODLF4=" providerId="None" clId="Web-{88BF914E-BB9F-462D-8BEE-1CA2C824F44C}" dt="2025-09-30T14:58:09.526" v="6" actId="20577"/>
          <ac:spMkLst>
            <pc:docMk/>
            <pc:sldMk cId="0" sldId="317"/>
            <ac:spMk id="11266" creationId="{00000000-0000-0000-0000-000000000000}"/>
          </ac:spMkLst>
        </pc:spChg>
      </pc:sldChg>
      <pc:sldChg chg="modSp">
        <pc:chgData name="Allison Blackwell" userId="7Y4zoj1sqs5H+IG1uY71RyUTFRj8vI3Lj7CrwoODLF4=" providerId="None" clId="Web-{88BF914E-BB9F-462D-8BEE-1CA2C824F44C}" dt="2025-09-30T14:58:28.057" v="7" actId="20577"/>
        <pc:sldMkLst>
          <pc:docMk/>
          <pc:sldMk cId="0" sldId="318"/>
        </pc:sldMkLst>
        <pc:spChg chg="mod">
          <ac:chgData name="Allison Blackwell" userId="7Y4zoj1sqs5H+IG1uY71RyUTFRj8vI3Lj7CrwoODLF4=" providerId="None" clId="Web-{88BF914E-BB9F-462D-8BEE-1CA2C824F44C}" dt="2025-09-30T14:58:28.057" v="7" actId="20577"/>
          <ac:spMkLst>
            <pc:docMk/>
            <pc:sldMk cId="0" sldId="318"/>
            <ac:spMk id="13315" creationId="{00000000-0000-0000-0000-000000000000}"/>
          </ac:spMkLst>
        </pc:spChg>
      </pc:sldChg>
      <pc:sldChg chg="modSp">
        <pc:chgData name="Allison Blackwell" userId="7Y4zoj1sqs5H+IG1uY71RyUTFRj8vI3Lj7CrwoODLF4=" providerId="None" clId="Web-{88BF914E-BB9F-462D-8BEE-1CA2C824F44C}" dt="2025-09-30T15:08:15.001" v="8" actId="1076"/>
        <pc:sldMkLst>
          <pc:docMk/>
          <pc:sldMk cId="0" sldId="319"/>
        </pc:sldMkLst>
        <pc:spChg chg="mod">
          <ac:chgData name="Allison Blackwell" userId="7Y4zoj1sqs5H+IG1uY71RyUTFRj8vI3Lj7CrwoODLF4=" providerId="None" clId="Web-{88BF914E-BB9F-462D-8BEE-1CA2C824F44C}" dt="2025-09-30T15:08:15.001" v="8" actId="1076"/>
          <ac:spMkLst>
            <pc:docMk/>
            <pc:sldMk cId="0" sldId="319"/>
            <ac:spMk id="15362" creationId="{00000000-0000-0000-0000-000000000000}"/>
          </ac:spMkLst>
        </pc:spChg>
      </pc:sldChg>
      <pc:sldChg chg="modSp">
        <pc:chgData name="Allison Blackwell" userId="7Y4zoj1sqs5H+IG1uY71RyUTFRj8vI3Lj7CrwoODLF4=" providerId="None" clId="Web-{88BF914E-BB9F-462D-8BEE-1CA2C824F44C}" dt="2025-09-30T15:09:05.361" v="9" actId="20577"/>
        <pc:sldMkLst>
          <pc:docMk/>
          <pc:sldMk cId="0" sldId="321"/>
        </pc:sldMkLst>
        <pc:spChg chg="mod">
          <ac:chgData name="Allison Blackwell" userId="7Y4zoj1sqs5H+IG1uY71RyUTFRj8vI3Lj7CrwoODLF4=" providerId="None" clId="Web-{88BF914E-BB9F-462D-8BEE-1CA2C824F44C}" dt="2025-09-30T15:09:05.361" v="9" actId="20577"/>
          <ac:spMkLst>
            <pc:docMk/>
            <pc:sldMk cId="0" sldId="321"/>
            <ac:spMk id="19459" creationId="{00000000-0000-0000-0000-000000000000}"/>
          </ac:spMkLst>
        </pc:spChg>
      </pc:sldChg>
      <pc:sldChg chg="modSp">
        <pc:chgData name="Allison Blackwell" userId="7Y4zoj1sqs5H+IG1uY71RyUTFRj8vI3Lj7CrwoODLF4=" providerId="None" clId="Web-{88BF914E-BB9F-462D-8BEE-1CA2C824F44C}" dt="2025-09-30T15:09:26.908" v="12" actId="20577"/>
        <pc:sldMkLst>
          <pc:docMk/>
          <pc:sldMk cId="0" sldId="322"/>
        </pc:sldMkLst>
        <pc:spChg chg="mod">
          <ac:chgData name="Allison Blackwell" userId="7Y4zoj1sqs5H+IG1uY71RyUTFRj8vI3Lj7CrwoODLF4=" providerId="None" clId="Web-{88BF914E-BB9F-462D-8BEE-1CA2C824F44C}" dt="2025-09-30T15:09:26.908" v="12" actId="20577"/>
          <ac:spMkLst>
            <pc:docMk/>
            <pc:sldMk cId="0" sldId="322"/>
            <ac:spMk id="21506" creationId="{00000000-0000-0000-0000-000000000000}"/>
          </ac:spMkLst>
        </pc:spChg>
      </pc:sldChg>
      <pc:sldChg chg="modSp">
        <pc:chgData name="Allison Blackwell" userId="7Y4zoj1sqs5H+IG1uY71RyUTFRj8vI3Lj7CrwoODLF4=" providerId="None" clId="Web-{88BF914E-BB9F-462D-8BEE-1CA2C824F44C}" dt="2025-09-30T15:10:32.972" v="14" actId="20577"/>
        <pc:sldMkLst>
          <pc:docMk/>
          <pc:sldMk cId="0" sldId="324"/>
        </pc:sldMkLst>
        <pc:spChg chg="mod">
          <ac:chgData name="Allison Blackwell" userId="7Y4zoj1sqs5H+IG1uY71RyUTFRj8vI3Lj7CrwoODLF4=" providerId="None" clId="Web-{88BF914E-BB9F-462D-8BEE-1CA2C824F44C}" dt="2025-09-30T15:10:32.972" v="14" actId="20577"/>
          <ac:spMkLst>
            <pc:docMk/>
            <pc:sldMk cId="0" sldId="324"/>
            <ac:spMk id="2560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938E60D2-FA1F-4335-8C16-0039BB1BA21B}" type="datetimeFigureOut">
              <a:rPr lang="en-US"/>
              <a:pPr>
                <a:defRPr/>
              </a:pPr>
              <a:t>9/30/2025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E08F4C47-F30A-4582-A59D-16146038C535}"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E08F4C47-F30A-4582-A59D-16146038C535}" type="slidenum">
              <a:rPr lang="en-US" smtClean="0"/>
              <a:pPr>
                <a:defRPr/>
              </a:pPr>
              <a:t>8</a:t>
            </a:fld>
            <a:endParaRPr lang="en-US"/>
          </a:p>
        </p:txBody>
      </p:sp>
    </p:spTree>
    <p:extLst>
      <p:ext uri="{BB962C8B-B14F-4D97-AF65-F5344CB8AC3E}">
        <p14:creationId xmlns:p14="http://schemas.microsoft.com/office/powerpoint/2010/main" val="25057581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2D3FA375-346D-4BCE-B221-26E1BF7F3FD7}" type="datetimeFigureOut">
              <a:rPr lang="en-US"/>
              <a:pPr>
                <a:defRPr/>
              </a:pPr>
              <a:t>9/30/2025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032875E-1717-4F01-8304-F8E4D4B47CAC}" type="slidenum">
              <a:rPr lang="en-US"/>
              <a:pPr>
                <a:defRPr/>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42DF9DF0-8F51-4A84-A6D2-2693192B0B87}" type="datetimeFigureOut">
              <a:rPr lang="en-US"/>
              <a:pPr>
                <a:defRPr/>
              </a:pPr>
              <a:t>9/30/2025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A000F20-1BF5-4C21-8379-9A18B2EC09FC}" type="slidenum">
              <a:rPr lang="en-US"/>
              <a:pPr>
                <a:defRPr/>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18A43C19-386A-4084-B40D-77CE3E5946AD}" type="datetimeFigureOut">
              <a:rPr lang="en-US"/>
              <a:pPr>
                <a:defRPr/>
              </a:pPr>
              <a:t>9/30/2025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9D1BDFE-95F5-4004-9595-B442559B0D5A}" type="slidenum">
              <a:rPr lang="en-US"/>
              <a:pPr>
                <a:defRPr/>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B1F9FAAD-6AB0-4108-9E1F-65F1A5DC8E10}" type="datetimeFigureOut">
              <a:rPr lang="en-US"/>
              <a:pPr>
                <a:defRPr/>
              </a:pPr>
              <a:t>9/30/2025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0ADB25A-8903-4C1B-B445-6921B4BBC5CB}" type="slidenum">
              <a:rPr lang="en-US"/>
              <a:pPr>
                <a:defRPr/>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7F3ABF0A-0DC6-4200-A93A-C00967800C13}" type="datetimeFigureOut">
              <a:rPr lang="en-US"/>
              <a:pPr>
                <a:defRPr/>
              </a:pPr>
              <a:t>9/30/2025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943E08E-B1B6-430D-A142-8225BEEBE479}" type="slidenum">
              <a:rPr lang="en-US"/>
              <a:pPr>
                <a:defRPr/>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289644CA-DC8A-41A7-B832-88E655179A8B}" type="datetimeFigureOut">
              <a:rPr lang="en-US"/>
              <a:pPr>
                <a:defRPr/>
              </a:pPr>
              <a:t>9/30/2025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04BA203-AF16-4618-9E19-50BC840DDFDF}" type="slidenum">
              <a:rPr lang="en-US"/>
              <a:pPr>
                <a:defRPr/>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28B734DA-EAFC-4EF8-B352-545BEF0DD262}" type="datetimeFigureOut">
              <a:rPr lang="en-US"/>
              <a:pPr>
                <a:defRPr/>
              </a:pPr>
              <a:t>9/30/2025</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20AC8055-20F9-43D1-9DDD-0D3D07ACEDA5}" type="slidenum">
              <a:rPr lang="en-US"/>
              <a:pPr>
                <a:defRPr/>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474D8257-1E5C-457F-BBEB-5C28C91D6BF9}" type="datetimeFigureOut">
              <a:rPr lang="en-US"/>
              <a:pPr>
                <a:defRPr/>
              </a:pPr>
              <a:t>9/30/2025</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BA12FA68-AB07-409D-A5B4-6495A07F8F3D}" type="slidenum">
              <a:rPr lang="en-US"/>
              <a:pPr>
                <a:defRPr/>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B2CE673-EB7A-4CAB-ADB4-B1F8F4D5EF10}" type="datetimeFigureOut">
              <a:rPr lang="en-US"/>
              <a:pPr>
                <a:defRPr/>
              </a:pPr>
              <a:t>9/30/2025</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F50BE587-84CE-4B55-8CF1-D7366BB6C13A}" type="slidenum">
              <a:rPr lang="en-US"/>
              <a:pPr>
                <a:defRPr/>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EF0C0C67-8BC1-4A5D-9B92-53AA3F301249}" type="datetimeFigureOut">
              <a:rPr lang="en-US"/>
              <a:pPr>
                <a:defRPr/>
              </a:pPr>
              <a:t>9/30/2025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1147CF4-2D9E-4951-BEEA-9E28E932A92D}" type="slidenum">
              <a:rPr lang="en-US"/>
              <a:pPr>
                <a:defRPr/>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BBD767E9-31D3-424D-BFC3-2B2C47031644}" type="datetimeFigureOut">
              <a:rPr lang="en-US"/>
              <a:pPr>
                <a:defRPr/>
              </a:pPr>
              <a:t>9/30/2025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4658966-D1BF-4A15-9743-CD0B8800E162}" type="slidenum">
              <a:rPr lang="en-US"/>
              <a:pPr>
                <a:defRPr/>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EBABAAFA-F948-4AB3-AEF8-33DF71CCE70B}" type="datetimeFigureOut">
              <a:rPr lang="en-US"/>
              <a:pPr>
                <a:defRPr/>
              </a:pPr>
              <a:t>9/30/2025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F757DC94-90E4-4B16-86E5-10455A30FAE8}"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advTm="800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t="-20000" b="-146000"/>
          </a:stretch>
        </a:blipFill>
        <a:effectLst/>
      </p:bgPr>
    </p:bg>
    <p:spTree>
      <p:nvGrpSpPr>
        <p:cNvPr id="1" name=""/>
        <p:cNvGrpSpPr/>
        <p:nvPr/>
      </p:nvGrpSpPr>
      <p:grpSpPr>
        <a:xfrm>
          <a:off x="0" y="0"/>
          <a:ext cx="0" cy="0"/>
          <a:chOff x="0" y="0"/>
          <a:chExt cx="0" cy="0"/>
        </a:xfrm>
      </p:grpSpPr>
      <p:sp>
        <p:nvSpPr>
          <p:cNvPr id="2050" name="Title 1"/>
          <p:cNvSpPr>
            <a:spLocks noGrp="1"/>
          </p:cNvSpPr>
          <p:nvPr>
            <p:ph type="ctrTitle"/>
          </p:nvPr>
        </p:nvSpPr>
        <p:spPr>
          <a:xfrm>
            <a:off x="2209800" y="1600201"/>
            <a:ext cx="7772400" cy="1470025"/>
          </a:xfrm>
        </p:spPr>
        <p:txBody>
          <a:bodyPr/>
          <a:lstStyle/>
          <a:p>
            <a:pPr eaLnBrk="1" hangingPunct="1"/>
            <a:r>
              <a:rPr lang="en-US" sz="9600" dirty="0"/>
              <a:t>Fourth Sunday of Advent</a:t>
            </a:r>
          </a:p>
        </p:txBody>
      </p:sp>
      <p:sp>
        <p:nvSpPr>
          <p:cNvPr id="2051" name="Subtitle 2"/>
          <p:cNvSpPr>
            <a:spLocks noGrp="1"/>
          </p:cNvSpPr>
          <p:nvPr>
            <p:ph type="subTitle" idx="1"/>
          </p:nvPr>
        </p:nvSpPr>
        <p:spPr>
          <a:xfrm>
            <a:off x="2895600" y="3733800"/>
            <a:ext cx="6400800" cy="1752600"/>
          </a:xfrm>
        </p:spPr>
        <p:txBody>
          <a:bodyPr/>
          <a:lstStyle/>
          <a:p>
            <a:pPr eaLnBrk="1" hangingPunct="1"/>
            <a:r>
              <a:rPr lang="en-US" sz="5400" i="1">
                <a:solidFill>
                  <a:schemeClr val="tx1"/>
                </a:solidFill>
              </a:rPr>
              <a:t>Year A</a:t>
            </a:r>
          </a:p>
        </p:txBody>
      </p:sp>
      <p:sp>
        <p:nvSpPr>
          <p:cNvPr id="2052" name="Rectangle 3"/>
          <p:cNvSpPr>
            <a:spLocks noChangeArrowheads="1"/>
          </p:cNvSpPr>
          <p:nvPr/>
        </p:nvSpPr>
        <p:spPr bwMode="auto">
          <a:xfrm>
            <a:off x="2514600" y="5029200"/>
            <a:ext cx="4419600" cy="1570037"/>
          </a:xfrm>
          <a:prstGeom prst="rect">
            <a:avLst/>
          </a:prstGeom>
          <a:noFill/>
          <a:ln w="9525">
            <a:noFill/>
            <a:miter lim="800000"/>
            <a:headEnd/>
            <a:tailEnd/>
          </a:ln>
        </p:spPr>
        <p:txBody>
          <a:bodyPr>
            <a:spAutoFit/>
          </a:bodyPr>
          <a:lstStyle/>
          <a:p>
            <a:r>
              <a:rPr lang="sv-SE" sz="2400" dirty="0">
                <a:latin typeface="Calibri" pitchFamily="34" charset="0"/>
              </a:rPr>
              <a:t>Isaiah 7:10-16 </a:t>
            </a:r>
          </a:p>
          <a:p>
            <a:r>
              <a:rPr lang="sv-SE" sz="2400" dirty="0">
                <a:latin typeface="Calibri" pitchFamily="34" charset="0"/>
              </a:rPr>
              <a:t>Psalm 80:1-7, 17-19 </a:t>
            </a:r>
          </a:p>
          <a:p>
            <a:r>
              <a:rPr lang="sv-SE" sz="2400" dirty="0">
                <a:latin typeface="Calibri" pitchFamily="34" charset="0"/>
              </a:rPr>
              <a:t>Romans 1:1-7 </a:t>
            </a:r>
          </a:p>
          <a:p>
            <a:r>
              <a:rPr lang="sv-SE" sz="2400" dirty="0">
                <a:latin typeface="Calibri" pitchFamily="34" charset="0"/>
              </a:rPr>
              <a:t>Matthew 1:18-25 </a:t>
            </a:r>
            <a:r>
              <a:rPr lang="en-US" sz="2400" dirty="0">
                <a:latin typeface="Calibri" pitchFamily="34" charset="0"/>
              </a:rPr>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Title: Isaiah Prophesying the Adoration of Christ&#10;[Click for larger image view]"/>
          <p:cNvPicPr>
            <a:picLocks noChangeAspect="1" noChangeArrowheads="1"/>
          </p:cNvPicPr>
          <p:nvPr/>
        </p:nvPicPr>
        <p:blipFill>
          <a:blip r:embed="rId2" cstate="print">
            <a:lum contrast="10000"/>
          </a:blip>
          <a:srcRect/>
          <a:stretch>
            <a:fillRect/>
          </a:stretch>
        </p:blipFill>
        <p:spPr bwMode="auto">
          <a:xfrm>
            <a:off x="1676401" y="152400"/>
            <a:ext cx="7083425" cy="6591300"/>
          </a:xfrm>
          <a:prstGeom prst="rect">
            <a:avLst/>
          </a:prstGeom>
          <a:noFill/>
          <a:ln w="9525">
            <a:noFill/>
            <a:miter lim="800000"/>
            <a:headEnd/>
            <a:tailEnd/>
          </a:ln>
        </p:spPr>
      </p:pic>
      <p:sp>
        <p:nvSpPr>
          <p:cNvPr id="3" name="TextBox 2"/>
          <p:cNvSpPr txBox="1"/>
          <p:nvPr/>
        </p:nvSpPr>
        <p:spPr>
          <a:xfrm>
            <a:off x="8915400" y="5181600"/>
            <a:ext cx="1524000" cy="1384995"/>
          </a:xfrm>
          <a:prstGeom prst="rect">
            <a:avLst/>
          </a:prstGeom>
          <a:noFill/>
        </p:spPr>
        <p:txBody>
          <a:bodyPr>
            <a:spAutoFit/>
          </a:bodyPr>
          <a:lstStyle/>
          <a:p>
            <a:pPr algn="ctr" fontAlgn="auto">
              <a:spcBef>
                <a:spcPts val="0"/>
              </a:spcBef>
              <a:spcAft>
                <a:spcPts val="0"/>
              </a:spcAft>
              <a:defRPr/>
            </a:pPr>
            <a:r>
              <a:rPr lang="en-US" sz="1400" dirty="0">
                <a:solidFill>
                  <a:schemeClr val="tx1">
                    <a:lumMod val="95000"/>
                  </a:schemeClr>
                </a:solidFill>
                <a:latin typeface="+mn-lt"/>
                <a:cs typeface="+mn-cs"/>
              </a:rPr>
              <a:t>Isaiah Prophesying the Adoration of Christ</a:t>
            </a:r>
          </a:p>
          <a:p>
            <a:pPr algn="ctr" fontAlgn="auto">
              <a:spcBef>
                <a:spcPts val="0"/>
              </a:spcBef>
              <a:spcAft>
                <a:spcPts val="0"/>
              </a:spcAft>
              <a:defRPr/>
            </a:pPr>
            <a:endParaRPr lang="en-US" sz="1400" dirty="0">
              <a:solidFill>
                <a:schemeClr val="tx1">
                  <a:lumMod val="95000"/>
                </a:schemeClr>
              </a:solidFill>
              <a:latin typeface="+mn-lt"/>
              <a:cs typeface="+mn-cs"/>
            </a:endParaRPr>
          </a:p>
          <a:p>
            <a:pPr algn="ctr" fontAlgn="auto">
              <a:spcBef>
                <a:spcPts val="0"/>
              </a:spcBef>
              <a:spcAft>
                <a:spcPts val="0"/>
              </a:spcAft>
              <a:defRPr/>
            </a:pPr>
            <a:r>
              <a:rPr lang="en-US" sz="1400" dirty="0">
                <a:solidFill>
                  <a:schemeClr val="tx1">
                    <a:lumMod val="95000"/>
                  </a:schemeClr>
                </a:solidFill>
                <a:latin typeface="+mn-lt"/>
                <a:cs typeface="+mn-cs"/>
              </a:rPr>
              <a:t>Amiens Cathedral</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
          <p:cNvSpPr>
            <a:spLocks noChangeArrowheads="1"/>
          </p:cNvSpPr>
          <p:nvPr/>
        </p:nvSpPr>
        <p:spPr bwMode="auto">
          <a:xfrm>
            <a:off x="3048000" y="1866106"/>
            <a:ext cx="6324600" cy="1754188"/>
          </a:xfrm>
          <a:prstGeom prst="rect">
            <a:avLst/>
          </a:prstGeom>
          <a:noFill/>
          <a:ln w="9525">
            <a:noFill/>
            <a:miter lim="800000"/>
            <a:headEnd/>
            <a:tailEnd/>
          </a:ln>
        </p:spPr>
        <p:txBody>
          <a:bodyPr wrap="square" lIns="91440" tIns="45720" rIns="91440" bIns="45720" anchor="t">
            <a:spAutoFit/>
          </a:bodyPr>
          <a:lstStyle/>
          <a:p>
            <a:r>
              <a:rPr lang="en-US" sz="3600" dirty="0">
                <a:latin typeface="Calibri"/>
                <a:ea typeface="Calibri"/>
                <a:cs typeface="Arial"/>
              </a:rPr>
              <a:t>...Jesus Christ our Lord, through whom we have received grace and apostleship…</a:t>
            </a:r>
          </a:p>
        </p:txBody>
      </p:sp>
      <p:sp>
        <p:nvSpPr>
          <p:cNvPr id="11267" name="Rectangle 2"/>
          <p:cNvSpPr>
            <a:spLocks noChangeArrowheads="1"/>
          </p:cNvSpPr>
          <p:nvPr/>
        </p:nvSpPr>
        <p:spPr bwMode="auto">
          <a:xfrm>
            <a:off x="6858000" y="4114801"/>
            <a:ext cx="2514600" cy="461963"/>
          </a:xfrm>
          <a:prstGeom prst="rect">
            <a:avLst/>
          </a:prstGeom>
          <a:noFill/>
          <a:ln w="9525">
            <a:noFill/>
            <a:miter lim="800000"/>
            <a:headEnd/>
            <a:tailEnd/>
          </a:ln>
        </p:spPr>
        <p:txBody>
          <a:bodyPr>
            <a:spAutoFit/>
          </a:bodyPr>
          <a:lstStyle/>
          <a:p>
            <a:r>
              <a:rPr lang="en-US" sz="2400">
                <a:latin typeface="Calibri" pitchFamily="34" charset="0"/>
              </a:rPr>
              <a:t>Romans 1:4c, 5a</a:t>
            </a:r>
          </a:p>
        </p:txBody>
      </p:sp>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Title: Saving grace to all humankind&#10;[Click for larger image view]"/>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133601" y="0"/>
            <a:ext cx="6048375" cy="6838950"/>
          </a:xfrm>
          <a:prstGeom prst="rect">
            <a:avLst/>
          </a:prstGeom>
          <a:noFill/>
          <a:ln w="9525">
            <a:noFill/>
            <a:miter lim="800000"/>
            <a:headEnd/>
            <a:tailEnd/>
          </a:ln>
        </p:spPr>
      </p:pic>
      <p:sp>
        <p:nvSpPr>
          <p:cNvPr id="3" name="TextBox 2"/>
          <p:cNvSpPr txBox="1"/>
          <p:nvPr/>
        </p:nvSpPr>
        <p:spPr>
          <a:xfrm>
            <a:off x="8534400" y="5334001"/>
            <a:ext cx="1752600" cy="1169551"/>
          </a:xfrm>
          <a:prstGeom prst="rect">
            <a:avLst/>
          </a:prstGeom>
          <a:noFill/>
        </p:spPr>
        <p:txBody>
          <a:bodyPr wrap="square">
            <a:spAutoFit/>
          </a:bodyPr>
          <a:lstStyle/>
          <a:p>
            <a:pPr algn="ctr" fontAlgn="auto">
              <a:spcBef>
                <a:spcPts val="0"/>
              </a:spcBef>
              <a:spcAft>
                <a:spcPts val="0"/>
              </a:spcAft>
              <a:defRPr/>
            </a:pPr>
            <a:r>
              <a:rPr lang="en-US" sz="1400" dirty="0">
                <a:solidFill>
                  <a:schemeClr val="tx1">
                    <a:lumMod val="95000"/>
                  </a:schemeClr>
                </a:solidFill>
                <a:latin typeface="+mn-lt"/>
                <a:cs typeface="+mn-cs"/>
              </a:rPr>
              <a:t>Saving Grace to All Humankind </a:t>
            </a:r>
          </a:p>
          <a:p>
            <a:pPr algn="ctr" fontAlgn="auto">
              <a:spcBef>
                <a:spcPts val="0"/>
              </a:spcBef>
              <a:spcAft>
                <a:spcPts val="0"/>
              </a:spcAft>
              <a:defRPr/>
            </a:pPr>
            <a:endParaRPr lang="en-US" sz="1400" dirty="0">
              <a:solidFill>
                <a:schemeClr val="tx1">
                  <a:lumMod val="95000"/>
                </a:schemeClr>
              </a:solidFill>
              <a:latin typeface="+mn-lt"/>
              <a:cs typeface="+mn-cs"/>
            </a:endParaRPr>
          </a:p>
          <a:p>
            <a:pPr algn="ctr" fontAlgn="auto">
              <a:spcBef>
                <a:spcPts val="0"/>
              </a:spcBef>
              <a:spcAft>
                <a:spcPts val="0"/>
              </a:spcAft>
              <a:defRPr/>
            </a:pPr>
            <a:r>
              <a:rPr lang="en-US" sz="1400" dirty="0">
                <a:solidFill>
                  <a:schemeClr val="tx1">
                    <a:lumMod val="95000"/>
                  </a:schemeClr>
                </a:solidFill>
                <a:latin typeface="+mn-lt"/>
                <a:cs typeface="+mn-cs"/>
              </a:rPr>
              <a:t>National Cathedral Washington DC</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
          <p:cNvSpPr>
            <a:spLocks noChangeArrowheads="1"/>
          </p:cNvSpPr>
          <p:nvPr/>
        </p:nvSpPr>
        <p:spPr bwMode="auto">
          <a:xfrm>
            <a:off x="2590800" y="2143125"/>
            <a:ext cx="7162800" cy="1200150"/>
          </a:xfrm>
          <a:prstGeom prst="rect">
            <a:avLst/>
          </a:prstGeom>
          <a:noFill/>
          <a:ln w="9525">
            <a:noFill/>
            <a:miter lim="800000"/>
            <a:headEnd/>
            <a:tailEnd/>
          </a:ln>
        </p:spPr>
        <p:txBody>
          <a:bodyPr wrap="square">
            <a:spAutoFit/>
          </a:bodyPr>
          <a:lstStyle/>
          <a:p>
            <a:r>
              <a:rPr lang="en-US" sz="3600" dirty="0">
                <a:latin typeface="Calibri" pitchFamily="34" charset="0"/>
              </a:rPr>
              <a:t>Grace to you and peace from God our Father and the Lord Jesus Christ.</a:t>
            </a:r>
          </a:p>
        </p:txBody>
      </p:sp>
      <p:sp>
        <p:nvSpPr>
          <p:cNvPr id="13315" name="Rectangle 2"/>
          <p:cNvSpPr>
            <a:spLocks noChangeArrowheads="1"/>
          </p:cNvSpPr>
          <p:nvPr/>
        </p:nvSpPr>
        <p:spPr bwMode="auto">
          <a:xfrm>
            <a:off x="6858000" y="4114801"/>
            <a:ext cx="2514600" cy="461963"/>
          </a:xfrm>
          <a:prstGeom prst="rect">
            <a:avLst/>
          </a:prstGeom>
          <a:noFill/>
          <a:ln w="9525">
            <a:noFill/>
            <a:miter lim="800000"/>
            <a:headEnd/>
            <a:tailEnd/>
          </a:ln>
        </p:spPr>
        <p:txBody>
          <a:bodyPr lIns="91440" tIns="45720" rIns="91440" bIns="45720" anchor="t">
            <a:spAutoFit/>
          </a:bodyPr>
          <a:lstStyle/>
          <a:p>
            <a:r>
              <a:rPr lang="en-US" sz="2400" dirty="0">
                <a:latin typeface="Calibri"/>
                <a:ea typeface="Calibri"/>
                <a:cs typeface="Arial"/>
              </a:rPr>
              <a:t>Romans 1:7b</a:t>
            </a:r>
            <a:endParaRPr lang="en-US" sz="2400" dirty="0">
              <a:latin typeface="Calibri" pitchFamily="34" charset="0"/>
            </a:endParaRPr>
          </a:p>
        </p:txBody>
      </p:sp>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s://upload.wikimedia.org/wikipedia/commons/f/fa/Messenger_of_Peace_-_geograph.org.uk_-_1419312.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876800" y="76200"/>
            <a:ext cx="4035425" cy="6705600"/>
          </a:xfrm>
          <a:prstGeom prst="rect">
            <a:avLst/>
          </a:prstGeom>
          <a:noFill/>
          <a:ln w="9525">
            <a:noFill/>
            <a:miter lim="800000"/>
            <a:headEnd/>
            <a:tailEnd/>
          </a:ln>
        </p:spPr>
      </p:pic>
      <p:sp>
        <p:nvSpPr>
          <p:cNvPr id="14339" name="TextBox 2"/>
          <p:cNvSpPr txBox="1">
            <a:spLocks noChangeArrowheads="1"/>
          </p:cNvSpPr>
          <p:nvPr/>
        </p:nvSpPr>
        <p:spPr bwMode="auto">
          <a:xfrm>
            <a:off x="2133600" y="5486400"/>
            <a:ext cx="2743200" cy="954107"/>
          </a:xfrm>
          <a:prstGeom prst="rect">
            <a:avLst/>
          </a:prstGeom>
          <a:noFill/>
          <a:ln w="9525">
            <a:noFill/>
            <a:miter lim="800000"/>
            <a:headEnd/>
            <a:tailEnd/>
          </a:ln>
        </p:spPr>
        <p:txBody>
          <a:bodyPr>
            <a:spAutoFit/>
          </a:bodyPr>
          <a:lstStyle/>
          <a:p>
            <a:pPr algn="ctr"/>
            <a:r>
              <a:rPr lang="en-US" sz="1400" dirty="0">
                <a:latin typeface="Calibri" pitchFamily="34" charset="0"/>
              </a:rPr>
              <a:t>Messenger of Peace</a:t>
            </a:r>
          </a:p>
          <a:p>
            <a:pPr algn="ctr"/>
            <a:endParaRPr lang="en-US" sz="1400" dirty="0">
              <a:latin typeface="Calibri" pitchFamily="34" charset="0"/>
            </a:endParaRPr>
          </a:p>
          <a:p>
            <a:pPr algn="ctr"/>
            <a:r>
              <a:rPr lang="en-US" sz="1400" dirty="0">
                <a:latin typeface="Calibri" pitchFamily="34" charset="0"/>
              </a:rPr>
              <a:t>Barbara Pearson</a:t>
            </a:r>
          </a:p>
          <a:p>
            <a:pPr algn="ctr"/>
            <a:r>
              <a:rPr lang="en-US" sz="1400" dirty="0">
                <a:latin typeface="Calibri" pitchFamily="34" charset="0"/>
              </a:rPr>
              <a:t>Manchester, England</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
          <p:cNvSpPr>
            <a:spLocks noChangeArrowheads="1"/>
          </p:cNvSpPr>
          <p:nvPr/>
        </p:nvSpPr>
        <p:spPr bwMode="auto">
          <a:xfrm>
            <a:off x="2895600" y="2228850"/>
            <a:ext cx="6477000" cy="1200150"/>
          </a:xfrm>
          <a:prstGeom prst="rect">
            <a:avLst/>
          </a:prstGeom>
          <a:noFill/>
          <a:ln w="9525">
            <a:noFill/>
            <a:miter lim="800000"/>
            <a:headEnd/>
            <a:tailEnd/>
          </a:ln>
        </p:spPr>
        <p:txBody>
          <a:bodyPr wrap="square">
            <a:spAutoFit/>
          </a:bodyPr>
          <a:lstStyle/>
          <a:p>
            <a:r>
              <a:rPr lang="en-US" sz="3600" dirty="0">
                <a:latin typeface="Calibri" pitchFamily="34" charset="0"/>
              </a:rPr>
              <a:t>…</a:t>
            </a:r>
            <a:r>
              <a:rPr lang="en-US" sz="3600" dirty="0">
                <a:latin typeface="+mn-lt"/>
              </a:rPr>
              <a:t>she was found to be pregnant from the Holy Spirit</a:t>
            </a:r>
            <a:r>
              <a:rPr lang="en-US" sz="3600" dirty="0">
                <a:latin typeface="Calibri" pitchFamily="34" charset="0"/>
              </a:rPr>
              <a:t>.</a:t>
            </a:r>
          </a:p>
        </p:txBody>
      </p:sp>
      <p:sp>
        <p:nvSpPr>
          <p:cNvPr id="15363" name="Rectangle 2"/>
          <p:cNvSpPr>
            <a:spLocks noChangeArrowheads="1"/>
          </p:cNvSpPr>
          <p:nvPr/>
        </p:nvSpPr>
        <p:spPr bwMode="auto">
          <a:xfrm>
            <a:off x="6858000" y="4114801"/>
            <a:ext cx="2514600" cy="461963"/>
          </a:xfrm>
          <a:prstGeom prst="rect">
            <a:avLst/>
          </a:prstGeom>
          <a:noFill/>
          <a:ln w="9525">
            <a:noFill/>
            <a:miter lim="800000"/>
            <a:headEnd/>
            <a:tailEnd/>
          </a:ln>
        </p:spPr>
        <p:txBody>
          <a:bodyPr>
            <a:spAutoFit/>
          </a:bodyPr>
          <a:lstStyle/>
          <a:p>
            <a:r>
              <a:rPr lang="en-US" sz="2400">
                <a:latin typeface="Calibri" pitchFamily="34" charset="0"/>
              </a:rPr>
              <a:t>Matthew 1:18c</a:t>
            </a:r>
          </a:p>
        </p:txBody>
      </p:sp>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4" descr="https://upload.wikimedia.org/wikipedia/commons/thumb/5/5f/Virgen_encinta%2C_Colegiata_de_Sta_M%C2%AA_La_Mayor%2C_Toro.JPG/682px-Virgen_encinta%2C_Colegiata_de_Sta_M%C2%AA_La_Mayor%2C_Toro.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132264" y="76200"/>
            <a:ext cx="6535737" cy="6738938"/>
          </a:xfrm>
          <a:prstGeom prst="rect">
            <a:avLst/>
          </a:prstGeom>
          <a:noFill/>
          <a:ln w="9525">
            <a:noFill/>
            <a:miter lim="800000"/>
            <a:headEnd/>
            <a:tailEnd/>
          </a:ln>
        </p:spPr>
      </p:pic>
      <p:sp>
        <p:nvSpPr>
          <p:cNvPr id="4" name="TextBox 3"/>
          <p:cNvSpPr txBox="1"/>
          <p:nvPr/>
        </p:nvSpPr>
        <p:spPr>
          <a:xfrm>
            <a:off x="2133600" y="5459849"/>
            <a:ext cx="1752600" cy="1169551"/>
          </a:xfrm>
          <a:prstGeom prst="rect">
            <a:avLst/>
          </a:prstGeom>
          <a:noFill/>
        </p:spPr>
        <p:txBody>
          <a:bodyPr>
            <a:spAutoFit/>
          </a:bodyPr>
          <a:lstStyle/>
          <a:p>
            <a:pPr algn="ctr" fontAlgn="auto">
              <a:spcBef>
                <a:spcPts val="0"/>
              </a:spcBef>
              <a:spcAft>
                <a:spcPts val="0"/>
              </a:spcAft>
              <a:defRPr/>
            </a:pPr>
            <a:r>
              <a:rPr lang="es-ES" sz="1400" dirty="0">
                <a:solidFill>
                  <a:schemeClr val="tx1">
                    <a:lumMod val="95000"/>
                  </a:schemeClr>
                </a:solidFill>
                <a:latin typeface="+mn-lt"/>
                <a:cs typeface="+mn-cs"/>
              </a:rPr>
              <a:t>Mary </a:t>
            </a:r>
            <a:r>
              <a:rPr lang="es-ES" sz="1400" dirty="0" err="1">
                <a:solidFill>
                  <a:schemeClr val="tx1">
                    <a:lumMod val="95000"/>
                  </a:schemeClr>
                </a:solidFill>
                <a:latin typeface="+mn-lt"/>
                <a:cs typeface="+mn-cs"/>
              </a:rPr>
              <a:t>with</a:t>
            </a:r>
            <a:r>
              <a:rPr lang="es-ES" sz="1400" dirty="0">
                <a:solidFill>
                  <a:schemeClr val="tx1">
                    <a:lumMod val="95000"/>
                  </a:schemeClr>
                </a:solidFill>
                <a:latin typeface="+mn-lt"/>
                <a:cs typeface="+mn-cs"/>
              </a:rPr>
              <a:t> </a:t>
            </a:r>
            <a:r>
              <a:rPr lang="es-ES" sz="1400" dirty="0" err="1">
                <a:solidFill>
                  <a:schemeClr val="tx1">
                    <a:lumMod val="95000"/>
                  </a:schemeClr>
                </a:solidFill>
                <a:latin typeface="+mn-lt"/>
                <a:cs typeface="+mn-cs"/>
              </a:rPr>
              <a:t>Child</a:t>
            </a:r>
            <a:endParaRPr lang="es-ES" sz="1400" dirty="0">
              <a:solidFill>
                <a:schemeClr val="tx1">
                  <a:lumMod val="95000"/>
                </a:schemeClr>
              </a:solidFill>
              <a:latin typeface="+mn-lt"/>
              <a:cs typeface="+mn-cs"/>
            </a:endParaRPr>
          </a:p>
          <a:p>
            <a:pPr algn="ctr" fontAlgn="auto">
              <a:spcBef>
                <a:spcPts val="0"/>
              </a:spcBef>
              <a:spcAft>
                <a:spcPts val="0"/>
              </a:spcAft>
              <a:defRPr/>
            </a:pPr>
            <a:endParaRPr lang="es-ES" sz="1400" dirty="0">
              <a:solidFill>
                <a:schemeClr val="tx1">
                  <a:lumMod val="95000"/>
                </a:schemeClr>
              </a:solidFill>
              <a:latin typeface="+mn-lt"/>
              <a:cs typeface="+mn-cs"/>
            </a:endParaRPr>
          </a:p>
          <a:p>
            <a:pPr algn="ctr" fontAlgn="auto">
              <a:spcBef>
                <a:spcPts val="0"/>
              </a:spcBef>
              <a:spcAft>
                <a:spcPts val="0"/>
              </a:spcAft>
              <a:defRPr/>
            </a:pPr>
            <a:r>
              <a:rPr lang="es-ES" sz="1400" dirty="0" err="1">
                <a:solidFill>
                  <a:schemeClr val="tx1">
                    <a:lumMod val="95000"/>
                  </a:schemeClr>
                </a:solidFill>
                <a:latin typeface="+mn-lt"/>
                <a:cs typeface="+mn-cs"/>
              </a:rPr>
              <a:t>Collegiate</a:t>
            </a:r>
            <a:r>
              <a:rPr lang="es-ES" sz="1400" dirty="0">
                <a:solidFill>
                  <a:schemeClr val="tx1">
                    <a:lumMod val="95000"/>
                  </a:schemeClr>
                </a:solidFill>
                <a:latin typeface="+mn-lt"/>
                <a:cs typeface="+mn-cs"/>
              </a:rPr>
              <a:t> </a:t>
            </a:r>
            <a:r>
              <a:rPr lang="es-ES" sz="1400" dirty="0" err="1">
                <a:solidFill>
                  <a:schemeClr val="tx1">
                    <a:lumMod val="95000"/>
                  </a:schemeClr>
                </a:solidFill>
                <a:latin typeface="+mn-lt"/>
                <a:cs typeface="+mn-cs"/>
              </a:rPr>
              <a:t>Church</a:t>
            </a:r>
            <a:r>
              <a:rPr lang="es-ES" sz="1400" dirty="0">
                <a:solidFill>
                  <a:schemeClr val="tx1">
                    <a:lumMod val="95000"/>
                  </a:schemeClr>
                </a:solidFill>
                <a:latin typeface="+mn-lt"/>
                <a:cs typeface="+mn-cs"/>
              </a:rPr>
              <a:t> of Saint Mary</a:t>
            </a:r>
          </a:p>
          <a:p>
            <a:pPr algn="ctr" fontAlgn="auto">
              <a:spcBef>
                <a:spcPts val="0"/>
              </a:spcBef>
              <a:spcAft>
                <a:spcPts val="0"/>
              </a:spcAft>
              <a:defRPr/>
            </a:pPr>
            <a:r>
              <a:rPr lang="es-ES" sz="1400" dirty="0">
                <a:solidFill>
                  <a:schemeClr val="tx1">
                    <a:lumMod val="95000"/>
                  </a:schemeClr>
                </a:solidFill>
                <a:latin typeface="+mn-lt"/>
                <a:cs typeface="+mn-cs"/>
              </a:rPr>
              <a:t>Toro, </a:t>
            </a:r>
            <a:r>
              <a:rPr lang="es-ES" sz="1400" dirty="0" err="1">
                <a:solidFill>
                  <a:schemeClr val="tx1">
                    <a:lumMod val="95000"/>
                  </a:schemeClr>
                </a:solidFill>
                <a:latin typeface="+mn-lt"/>
                <a:cs typeface="+mn-cs"/>
              </a:rPr>
              <a:t>Spain</a:t>
            </a:r>
            <a:endParaRPr lang="en-US" sz="1400" dirty="0">
              <a:solidFill>
                <a:schemeClr val="tx1">
                  <a:lumMod val="95000"/>
                </a:schemeClr>
              </a:solidFill>
              <a:latin typeface="+mn-lt"/>
              <a:cs typeface="+mn-cs"/>
            </a:endParaRP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
          <p:cNvSpPr>
            <a:spLocks noChangeArrowheads="1"/>
          </p:cNvSpPr>
          <p:nvPr/>
        </p:nvSpPr>
        <p:spPr bwMode="auto">
          <a:xfrm>
            <a:off x="2438400" y="1654175"/>
            <a:ext cx="7467600" cy="2308225"/>
          </a:xfrm>
          <a:prstGeom prst="rect">
            <a:avLst/>
          </a:prstGeom>
          <a:noFill/>
          <a:ln w="9525">
            <a:noFill/>
            <a:miter lim="800000"/>
            <a:headEnd/>
            <a:tailEnd/>
          </a:ln>
        </p:spPr>
        <p:txBody>
          <a:bodyPr>
            <a:spAutoFit/>
          </a:bodyPr>
          <a:lstStyle/>
          <a:p>
            <a:r>
              <a:rPr lang="en-US" sz="3600" dirty="0">
                <a:latin typeface="Calibri" pitchFamily="34" charset="0"/>
              </a:rPr>
              <a:t>Her husband Joseph, being a righteous man and unwilling to expose her to public disgrace, planned to divorce her quietly.</a:t>
            </a:r>
          </a:p>
        </p:txBody>
      </p:sp>
      <p:sp>
        <p:nvSpPr>
          <p:cNvPr id="17411" name="Rectangle 2"/>
          <p:cNvSpPr>
            <a:spLocks noChangeArrowheads="1"/>
          </p:cNvSpPr>
          <p:nvPr/>
        </p:nvSpPr>
        <p:spPr bwMode="auto">
          <a:xfrm>
            <a:off x="6858000" y="4114801"/>
            <a:ext cx="2514600" cy="461963"/>
          </a:xfrm>
          <a:prstGeom prst="rect">
            <a:avLst/>
          </a:prstGeom>
          <a:noFill/>
          <a:ln w="9525">
            <a:noFill/>
            <a:miter lim="800000"/>
            <a:headEnd/>
            <a:tailEnd/>
          </a:ln>
        </p:spPr>
        <p:txBody>
          <a:bodyPr>
            <a:spAutoFit/>
          </a:bodyPr>
          <a:lstStyle/>
          <a:p>
            <a:r>
              <a:rPr lang="en-US" sz="2400">
                <a:latin typeface="Calibri" pitchFamily="34" charset="0"/>
              </a:rPr>
              <a:t>Matthew 1:19</a:t>
            </a:r>
          </a:p>
        </p:txBody>
      </p:sp>
    </p:spTree>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156637" y="5410200"/>
            <a:ext cx="1752600" cy="1169551"/>
          </a:xfrm>
          <a:prstGeom prst="rect">
            <a:avLst/>
          </a:prstGeom>
          <a:noFill/>
        </p:spPr>
        <p:txBody>
          <a:bodyPr>
            <a:spAutoFit/>
          </a:bodyPr>
          <a:lstStyle/>
          <a:p>
            <a:pPr algn="ctr" fontAlgn="auto">
              <a:spcBef>
                <a:spcPts val="0"/>
              </a:spcBef>
              <a:spcAft>
                <a:spcPts val="0"/>
              </a:spcAft>
              <a:defRPr/>
            </a:pPr>
            <a:r>
              <a:rPr lang="en-US" sz="1400" dirty="0">
                <a:solidFill>
                  <a:schemeClr val="tx1">
                    <a:lumMod val="95000"/>
                  </a:schemeClr>
                </a:solidFill>
                <a:latin typeface="+mn-lt"/>
                <a:cs typeface="+mn-cs"/>
              </a:rPr>
              <a:t>Joseph</a:t>
            </a:r>
          </a:p>
          <a:p>
            <a:pPr algn="ctr" fontAlgn="auto">
              <a:spcBef>
                <a:spcPts val="0"/>
              </a:spcBef>
              <a:spcAft>
                <a:spcPts val="0"/>
              </a:spcAft>
              <a:defRPr/>
            </a:pPr>
            <a:endParaRPr lang="en-US" sz="1400" dirty="0">
              <a:solidFill>
                <a:schemeClr val="tx1">
                  <a:lumMod val="95000"/>
                </a:schemeClr>
              </a:solidFill>
              <a:latin typeface="+mn-lt"/>
              <a:cs typeface="+mn-cs"/>
            </a:endParaRPr>
          </a:p>
          <a:p>
            <a:pPr algn="ctr" fontAlgn="auto">
              <a:spcBef>
                <a:spcPts val="0"/>
              </a:spcBef>
              <a:spcAft>
                <a:spcPts val="0"/>
              </a:spcAft>
              <a:defRPr/>
            </a:pPr>
            <a:r>
              <a:rPr lang="en-US" sz="1400" dirty="0">
                <a:solidFill>
                  <a:schemeClr val="tx1">
                    <a:lumMod val="95000"/>
                  </a:schemeClr>
                </a:solidFill>
                <a:latin typeface="+mn-lt"/>
                <a:cs typeface="+mn-cs"/>
              </a:rPr>
              <a:t>Guido Reni</a:t>
            </a:r>
          </a:p>
          <a:p>
            <a:pPr algn="ctr" fontAlgn="auto">
              <a:spcBef>
                <a:spcPts val="0"/>
              </a:spcBef>
              <a:spcAft>
                <a:spcPts val="0"/>
              </a:spcAft>
              <a:defRPr/>
            </a:pPr>
            <a:r>
              <a:rPr lang="en-US" sz="1400" dirty="0">
                <a:solidFill>
                  <a:schemeClr val="tx1">
                    <a:lumMod val="95000"/>
                  </a:schemeClr>
                </a:solidFill>
                <a:latin typeface="+mn-lt"/>
                <a:cs typeface="+mn-cs"/>
              </a:rPr>
              <a:t>Palazzo </a:t>
            </a:r>
            <a:r>
              <a:rPr lang="en-US" sz="1400" dirty="0" err="1">
                <a:solidFill>
                  <a:schemeClr val="tx1">
                    <a:lumMod val="95000"/>
                  </a:schemeClr>
                </a:solidFill>
                <a:latin typeface="+mn-lt"/>
                <a:cs typeface="+mn-cs"/>
              </a:rPr>
              <a:t>Barberini</a:t>
            </a:r>
            <a:r>
              <a:rPr lang="en-US" sz="1400" dirty="0">
                <a:solidFill>
                  <a:schemeClr val="tx1">
                    <a:lumMod val="95000"/>
                  </a:schemeClr>
                </a:solidFill>
                <a:latin typeface="+mn-lt"/>
                <a:cs typeface="+mn-cs"/>
              </a:rPr>
              <a:t> Rome, Italy</a:t>
            </a:r>
          </a:p>
        </p:txBody>
      </p:sp>
      <p:pic>
        <p:nvPicPr>
          <p:cNvPr id="18435" name="Picture 3" descr="C:\Users\Anne\Downloads\Desktop\Guido_Reni_042.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343400" y="1"/>
            <a:ext cx="5715000" cy="6773863"/>
          </a:xfrm>
          <a:prstGeom prst="rect">
            <a:avLst/>
          </a:prstGeom>
          <a:noFill/>
          <a:ln w="9525">
            <a:noFill/>
            <a:miter lim="800000"/>
            <a:headEnd/>
            <a:tailEnd/>
          </a:ln>
        </p:spPr>
      </p:pic>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
          <p:cNvSpPr>
            <a:spLocks noChangeArrowheads="1"/>
          </p:cNvSpPr>
          <p:nvPr/>
        </p:nvSpPr>
        <p:spPr bwMode="auto">
          <a:xfrm>
            <a:off x="2438400" y="1371601"/>
            <a:ext cx="7467600" cy="2862263"/>
          </a:xfrm>
          <a:prstGeom prst="rect">
            <a:avLst/>
          </a:prstGeom>
          <a:noFill/>
          <a:ln w="9525">
            <a:noFill/>
            <a:miter lim="800000"/>
            <a:headEnd/>
            <a:tailEnd/>
          </a:ln>
        </p:spPr>
        <p:txBody>
          <a:bodyPr>
            <a:spAutoFit/>
          </a:bodyPr>
          <a:lstStyle/>
          <a:p>
            <a:r>
              <a:rPr lang="en-US" sz="3600">
                <a:latin typeface="Calibri" pitchFamily="34" charset="0"/>
              </a:rPr>
              <a:t>…an angel of the Lord appeared to him in a dream and said, "Joseph, son of David, do not be afraid to take Mary as your wife, for the child conceived in her is from the Holy Spirit.”</a:t>
            </a:r>
          </a:p>
        </p:txBody>
      </p:sp>
      <p:sp>
        <p:nvSpPr>
          <p:cNvPr id="19459" name="Rectangle 2"/>
          <p:cNvSpPr>
            <a:spLocks noChangeArrowheads="1"/>
          </p:cNvSpPr>
          <p:nvPr/>
        </p:nvSpPr>
        <p:spPr bwMode="auto">
          <a:xfrm>
            <a:off x="6705600" y="4643438"/>
            <a:ext cx="2514600" cy="461962"/>
          </a:xfrm>
          <a:prstGeom prst="rect">
            <a:avLst/>
          </a:prstGeom>
          <a:noFill/>
          <a:ln w="9525">
            <a:noFill/>
            <a:miter lim="800000"/>
            <a:headEnd/>
            <a:tailEnd/>
          </a:ln>
        </p:spPr>
        <p:txBody>
          <a:bodyPr lIns="91440" tIns="45720" rIns="91440" bIns="45720" anchor="t">
            <a:spAutoFit/>
          </a:bodyPr>
          <a:lstStyle/>
          <a:p>
            <a:r>
              <a:rPr lang="en-US" sz="2400" dirty="0">
                <a:latin typeface="Calibri"/>
                <a:ea typeface="Calibri"/>
                <a:cs typeface="Arial"/>
              </a:rPr>
              <a:t>Matthew 1:20b</a:t>
            </a:r>
            <a:endParaRPr lang="en-US" sz="2400" dirty="0">
              <a:latin typeface="Calibri" pitchFamily="34" charset="0"/>
            </a:endParaRPr>
          </a:p>
        </p:txBody>
      </p:sp>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1"/>
          <p:cNvSpPr>
            <a:spLocks noChangeArrowheads="1"/>
          </p:cNvSpPr>
          <p:nvPr/>
        </p:nvSpPr>
        <p:spPr bwMode="auto">
          <a:xfrm>
            <a:off x="2743200" y="1866106"/>
            <a:ext cx="7467600" cy="1754188"/>
          </a:xfrm>
          <a:prstGeom prst="rect">
            <a:avLst/>
          </a:prstGeom>
          <a:noFill/>
          <a:ln w="9525">
            <a:noFill/>
            <a:miter lim="800000"/>
            <a:headEnd/>
            <a:tailEnd/>
          </a:ln>
        </p:spPr>
        <p:txBody>
          <a:bodyPr lIns="91440" tIns="45720" rIns="91440" bIns="45720" anchor="t">
            <a:spAutoFit/>
          </a:bodyPr>
          <a:lstStyle/>
          <a:p>
            <a:r>
              <a:rPr lang="en-US" sz="3600" dirty="0">
                <a:latin typeface="Calibri"/>
                <a:ea typeface="Calibri"/>
                <a:cs typeface="Arial"/>
              </a:rPr>
              <a:t>Look, the young woman is with child and shall bear a son and shall name him Immanuel.</a:t>
            </a:r>
          </a:p>
        </p:txBody>
      </p:sp>
      <p:sp>
        <p:nvSpPr>
          <p:cNvPr id="3075" name="Rectangle 2"/>
          <p:cNvSpPr>
            <a:spLocks noChangeArrowheads="1"/>
          </p:cNvSpPr>
          <p:nvPr/>
        </p:nvSpPr>
        <p:spPr bwMode="auto">
          <a:xfrm>
            <a:off x="6858000" y="4114801"/>
            <a:ext cx="2514600" cy="461963"/>
          </a:xfrm>
          <a:prstGeom prst="rect">
            <a:avLst/>
          </a:prstGeom>
          <a:noFill/>
          <a:ln w="9525">
            <a:noFill/>
            <a:miter lim="800000"/>
            <a:headEnd/>
            <a:tailEnd/>
          </a:ln>
        </p:spPr>
        <p:txBody>
          <a:bodyPr>
            <a:spAutoFit/>
          </a:bodyPr>
          <a:lstStyle/>
          <a:p>
            <a:r>
              <a:rPr lang="en-US" sz="2400">
                <a:latin typeface="Calibri" pitchFamily="34" charset="0"/>
              </a:rPr>
              <a:t>Isaiah 7:14b</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7" descr="C:\Users\Anne\Downloads\Desktop\joseph.jpg"/>
          <p:cNvPicPr>
            <a:picLocks noChangeAspect="1" noChangeArrowheads="1"/>
          </p:cNvPicPr>
          <p:nvPr/>
        </p:nvPicPr>
        <p:blipFill>
          <a:blip r:embed="rId2" cstate="email">
            <a:lum bright="10000"/>
            <a:extLst>
              <a:ext uri="{28A0092B-C50C-407E-A947-70E740481C1C}">
                <a14:useLocalDpi xmlns:a14="http://schemas.microsoft.com/office/drawing/2010/main"/>
              </a:ext>
            </a:extLst>
          </a:blip>
          <a:srcRect/>
          <a:stretch>
            <a:fillRect/>
          </a:stretch>
        </p:blipFill>
        <p:spPr bwMode="auto">
          <a:xfrm>
            <a:off x="1676400" y="158750"/>
            <a:ext cx="8915400" cy="5784850"/>
          </a:xfrm>
          <a:prstGeom prst="rect">
            <a:avLst/>
          </a:prstGeom>
          <a:noFill/>
          <a:ln w="9525">
            <a:noFill/>
            <a:miter lim="800000"/>
            <a:headEnd/>
            <a:tailEnd/>
          </a:ln>
        </p:spPr>
      </p:pic>
      <p:sp>
        <p:nvSpPr>
          <p:cNvPr id="7" name="TextBox 6"/>
          <p:cNvSpPr txBox="1"/>
          <p:nvPr/>
        </p:nvSpPr>
        <p:spPr>
          <a:xfrm>
            <a:off x="2286000" y="6248400"/>
            <a:ext cx="7620000" cy="307777"/>
          </a:xfrm>
          <a:prstGeom prst="rect">
            <a:avLst/>
          </a:prstGeom>
          <a:noFill/>
        </p:spPr>
        <p:txBody>
          <a:bodyPr>
            <a:spAutoFit/>
          </a:bodyPr>
          <a:lstStyle/>
          <a:p>
            <a:pPr algn="ctr" fontAlgn="auto">
              <a:spcBef>
                <a:spcPts val="0"/>
              </a:spcBef>
              <a:spcAft>
                <a:spcPts val="0"/>
              </a:spcAft>
              <a:defRPr/>
            </a:pPr>
            <a:r>
              <a:rPr lang="en-US" sz="1400" dirty="0">
                <a:solidFill>
                  <a:schemeClr val="tx1">
                    <a:lumMod val="95000"/>
                  </a:schemeClr>
                </a:solidFill>
                <a:latin typeface="+mn-lt"/>
                <a:cs typeface="+mn-cs"/>
              </a:rPr>
              <a:t>Joseph’s Dream  --  Lille Cathedral,  Lille, France</a:t>
            </a:r>
          </a:p>
        </p:txBody>
      </p:sp>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
          <p:cNvSpPr>
            <a:spLocks noChangeArrowheads="1"/>
          </p:cNvSpPr>
          <p:nvPr/>
        </p:nvSpPr>
        <p:spPr bwMode="auto">
          <a:xfrm>
            <a:off x="3200400" y="2057400"/>
            <a:ext cx="6019800" cy="1200150"/>
          </a:xfrm>
          <a:prstGeom prst="rect">
            <a:avLst/>
          </a:prstGeom>
          <a:noFill/>
          <a:ln w="9525">
            <a:noFill/>
            <a:miter lim="800000"/>
            <a:headEnd/>
            <a:tailEnd/>
          </a:ln>
        </p:spPr>
        <p:txBody>
          <a:bodyPr wrap="square" lIns="91440" tIns="45720" rIns="91440" bIns="45720" anchor="t">
            <a:spAutoFit/>
          </a:bodyPr>
          <a:lstStyle/>
          <a:p>
            <a:r>
              <a:rPr lang="en-US" sz="3600" dirty="0">
                <a:latin typeface="Calibri"/>
                <a:ea typeface="Calibri"/>
                <a:cs typeface="Arial"/>
              </a:rPr>
              <a:t>"She will bear a son, and you are to name him Jesus…"</a:t>
            </a:r>
          </a:p>
        </p:txBody>
      </p:sp>
      <p:sp>
        <p:nvSpPr>
          <p:cNvPr id="21507" name="Rectangle 2"/>
          <p:cNvSpPr>
            <a:spLocks noChangeArrowheads="1"/>
          </p:cNvSpPr>
          <p:nvPr/>
        </p:nvSpPr>
        <p:spPr bwMode="auto">
          <a:xfrm>
            <a:off x="6858000" y="4114801"/>
            <a:ext cx="2514600" cy="461963"/>
          </a:xfrm>
          <a:prstGeom prst="rect">
            <a:avLst/>
          </a:prstGeom>
          <a:noFill/>
          <a:ln w="9525">
            <a:noFill/>
            <a:miter lim="800000"/>
            <a:headEnd/>
            <a:tailEnd/>
          </a:ln>
        </p:spPr>
        <p:txBody>
          <a:bodyPr>
            <a:spAutoFit/>
          </a:bodyPr>
          <a:lstStyle/>
          <a:p>
            <a:r>
              <a:rPr lang="en-US" sz="2400">
                <a:latin typeface="Calibri" pitchFamily="34" charset="0"/>
              </a:rPr>
              <a:t>Matthew 1:21a</a:t>
            </a:r>
          </a:p>
        </p:txBody>
      </p:sp>
    </p:spTree>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https://upload.wikimedia.org/wikipedia/commons/thumb/3/37/Carpintero_La_Tour_03.JPG/682px-Carpintero_La_Tour_03.JPG"/>
          <p:cNvPicPr>
            <a:picLocks noChangeAspect="1" noChangeArrowheads="1"/>
          </p:cNvPicPr>
          <p:nvPr/>
        </p:nvPicPr>
        <p:blipFill>
          <a:blip r:embed="rId2" cstate="email">
            <a:lum contrast="10000"/>
            <a:extLst>
              <a:ext uri="{28A0092B-C50C-407E-A947-70E740481C1C}">
                <a14:useLocalDpi xmlns:a14="http://schemas.microsoft.com/office/drawing/2010/main"/>
              </a:ext>
            </a:extLst>
          </a:blip>
          <a:srcRect/>
          <a:stretch>
            <a:fillRect/>
          </a:stretch>
        </p:blipFill>
        <p:spPr bwMode="auto">
          <a:xfrm>
            <a:off x="2852738" y="49214"/>
            <a:ext cx="4538662" cy="6808787"/>
          </a:xfrm>
          <a:prstGeom prst="rect">
            <a:avLst/>
          </a:prstGeom>
          <a:noFill/>
          <a:ln w="9525">
            <a:noFill/>
            <a:miter lim="800000"/>
            <a:headEnd/>
            <a:tailEnd/>
          </a:ln>
        </p:spPr>
      </p:pic>
      <p:sp>
        <p:nvSpPr>
          <p:cNvPr id="3" name="TextBox 2"/>
          <p:cNvSpPr txBox="1"/>
          <p:nvPr/>
        </p:nvSpPr>
        <p:spPr>
          <a:xfrm>
            <a:off x="7315200" y="5334000"/>
            <a:ext cx="2971800" cy="954107"/>
          </a:xfrm>
          <a:prstGeom prst="rect">
            <a:avLst/>
          </a:prstGeom>
          <a:noFill/>
        </p:spPr>
        <p:txBody>
          <a:bodyPr>
            <a:spAutoFit/>
          </a:bodyPr>
          <a:lstStyle/>
          <a:p>
            <a:pPr algn="ctr" fontAlgn="auto">
              <a:spcBef>
                <a:spcPts val="0"/>
              </a:spcBef>
              <a:spcAft>
                <a:spcPts val="0"/>
              </a:spcAft>
              <a:defRPr/>
            </a:pPr>
            <a:r>
              <a:rPr lang="en-US" sz="1400" dirty="0">
                <a:solidFill>
                  <a:schemeClr val="tx1">
                    <a:lumMod val="95000"/>
                  </a:schemeClr>
                </a:solidFill>
                <a:latin typeface="+mn-lt"/>
                <a:cs typeface="+mn-cs"/>
              </a:rPr>
              <a:t>Joseph the Carpenter</a:t>
            </a:r>
          </a:p>
          <a:p>
            <a:pPr algn="ctr" fontAlgn="auto">
              <a:spcBef>
                <a:spcPts val="0"/>
              </a:spcBef>
              <a:spcAft>
                <a:spcPts val="0"/>
              </a:spcAft>
              <a:defRPr/>
            </a:pPr>
            <a:endParaRPr lang="en-US" sz="1400" dirty="0">
              <a:solidFill>
                <a:schemeClr val="tx1">
                  <a:lumMod val="95000"/>
                </a:schemeClr>
              </a:solidFill>
              <a:latin typeface="+mn-lt"/>
              <a:cs typeface="+mn-cs"/>
            </a:endParaRPr>
          </a:p>
          <a:p>
            <a:pPr algn="ctr" fontAlgn="auto">
              <a:spcBef>
                <a:spcPts val="0"/>
              </a:spcBef>
              <a:spcAft>
                <a:spcPts val="0"/>
              </a:spcAft>
              <a:defRPr/>
            </a:pPr>
            <a:r>
              <a:rPr lang="en-US" sz="1400" dirty="0">
                <a:solidFill>
                  <a:schemeClr val="tx1">
                    <a:lumMod val="95000"/>
                  </a:schemeClr>
                </a:solidFill>
                <a:latin typeface="+mn-lt"/>
                <a:cs typeface="+mn-cs"/>
              </a:rPr>
              <a:t>Georges de la Tour</a:t>
            </a:r>
          </a:p>
          <a:p>
            <a:pPr algn="ctr" fontAlgn="auto">
              <a:spcBef>
                <a:spcPts val="0"/>
              </a:spcBef>
              <a:spcAft>
                <a:spcPts val="0"/>
              </a:spcAft>
              <a:defRPr/>
            </a:pPr>
            <a:r>
              <a:rPr lang="en-US" sz="1400" dirty="0">
                <a:solidFill>
                  <a:schemeClr val="tx1">
                    <a:lumMod val="95000"/>
                  </a:schemeClr>
                </a:solidFill>
                <a:latin typeface="+mn-lt"/>
                <a:cs typeface="+mn-cs"/>
              </a:rPr>
              <a:t>Louvre Museum</a:t>
            </a:r>
          </a:p>
        </p:txBody>
      </p:sp>
    </p:spTree>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
          <p:cNvSpPr>
            <a:spLocks noChangeArrowheads="1"/>
          </p:cNvSpPr>
          <p:nvPr/>
        </p:nvSpPr>
        <p:spPr bwMode="auto">
          <a:xfrm>
            <a:off x="2438400" y="533401"/>
            <a:ext cx="7696200" cy="4524315"/>
          </a:xfrm>
          <a:prstGeom prst="rect">
            <a:avLst/>
          </a:prstGeom>
          <a:noFill/>
          <a:ln w="9525">
            <a:noFill/>
            <a:miter lim="800000"/>
            <a:headEnd/>
            <a:tailEnd/>
          </a:ln>
        </p:spPr>
        <p:txBody>
          <a:bodyPr wrap="square">
            <a:spAutoFit/>
          </a:bodyPr>
          <a:lstStyle/>
          <a:p>
            <a:r>
              <a:rPr lang="en-US" sz="3600" dirty="0">
                <a:latin typeface="Calibri" pitchFamily="34" charset="0"/>
              </a:rPr>
              <a:t>All this took place to fulfill what had been spoken by the Lord through the prophet:</a:t>
            </a:r>
            <a:br>
              <a:rPr lang="en-US" sz="3600" dirty="0">
                <a:latin typeface="Calibri" pitchFamily="34" charset="0"/>
              </a:rPr>
            </a:br>
            <a:br>
              <a:rPr lang="en-US" sz="3600" dirty="0">
                <a:latin typeface="Calibri" pitchFamily="34" charset="0"/>
              </a:rPr>
            </a:br>
            <a:r>
              <a:rPr lang="en-US" sz="3600" dirty="0">
                <a:latin typeface="+mn-lt"/>
              </a:rPr>
              <a:t>“Look, the virgin shall become pregnant and give birth to a son, and they shall name him Emmanuel,” </a:t>
            </a:r>
            <a:r>
              <a:rPr lang="en-US" sz="3600" dirty="0">
                <a:latin typeface="Calibri" pitchFamily="34" charset="0"/>
              </a:rPr>
              <a:t>which means, "God is with us."</a:t>
            </a:r>
          </a:p>
        </p:txBody>
      </p:sp>
      <p:sp>
        <p:nvSpPr>
          <p:cNvPr id="23555" name="Rectangle 2"/>
          <p:cNvSpPr>
            <a:spLocks noChangeArrowheads="1"/>
          </p:cNvSpPr>
          <p:nvPr/>
        </p:nvSpPr>
        <p:spPr bwMode="auto">
          <a:xfrm>
            <a:off x="6858000" y="5481638"/>
            <a:ext cx="2514600" cy="461962"/>
          </a:xfrm>
          <a:prstGeom prst="rect">
            <a:avLst/>
          </a:prstGeom>
          <a:noFill/>
          <a:ln w="9525">
            <a:noFill/>
            <a:miter lim="800000"/>
            <a:headEnd/>
            <a:tailEnd/>
          </a:ln>
        </p:spPr>
        <p:txBody>
          <a:bodyPr>
            <a:spAutoFit/>
          </a:bodyPr>
          <a:lstStyle/>
          <a:p>
            <a:r>
              <a:rPr lang="en-US" sz="2400">
                <a:latin typeface="Calibri" pitchFamily="34" charset="0"/>
              </a:rPr>
              <a:t>Matthew 1:22-23</a:t>
            </a:r>
          </a:p>
        </p:txBody>
      </p:sp>
    </p:spTree>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828800" y="6367046"/>
            <a:ext cx="8534400" cy="307777"/>
          </a:xfrm>
          <a:prstGeom prst="rect">
            <a:avLst/>
          </a:prstGeom>
          <a:noFill/>
        </p:spPr>
        <p:txBody>
          <a:bodyPr>
            <a:spAutoFit/>
          </a:bodyPr>
          <a:lstStyle/>
          <a:p>
            <a:pPr algn="ctr" fontAlgn="auto">
              <a:spcBef>
                <a:spcPts val="0"/>
              </a:spcBef>
              <a:spcAft>
                <a:spcPts val="0"/>
              </a:spcAft>
              <a:defRPr/>
            </a:pPr>
            <a:r>
              <a:rPr lang="en-US" sz="1400" dirty="0">
                <a:solidFill>
                  <a:schemeClr val="tx1">
                    <a:lumMod val="95000"/>
                  </a:schemeClr>
                </a:solidFill>
                <a:latin typeface="+mn-lt"/>
                <a:cs typeface="+mn-cs"/>
              </a:rPr>
              <a:t>Jesus  Christ  --  Mural from The Way Jesus Christ Christian Church, New Orleans, LA</a:t>
            </a:r>
          </a:p>
        </p:txBody>
      </p:sp>
      <p:pic>
        <p:nvPicPr>
          <p:cNvPr id="4" name="Picture 3">
            <a:extLst>
              <a:ext uri="{FF2B5EF4-FFF2-40B4-BE49-F238E27FC236}">
                <a16:creationId xmlns:a16="http://schemas.microsoft.com/office/drawing/2014/main" id="{8752FD4B-D6F8-4884-8AB3-9AFAC0500C4E}"/>
              </a:ext>
            </a:extLst>
          </p:cNvPr>
          <p:cNvPicPr>
            <a:picLocks noChangeAspect="1"/>
          </p:cNvPicPr>
          <p:nvPr/>
        </p:nvPicPr>
        <p:blipFill>
          <a:blip r:embed="rId2" cstate="email">
            <a:extLst>
              <a:ext uri="{BEBA8EAE-BF5A-486C-A8C5-ECC9F3942E4B}">
                <a14:imgProps xmlns:a14="http://schemas.microsoft.com/office/drawing/2010/main">
                  <a14:imgLayer r:embed="rId3">
                    <a14:imgEffect>
                      <a14:sharpenSoften amount="5000"/>
                    </a14:imgEffect>
                    <a14:imgEffect>
                      <a14:brightnessContrast bright="12000" contrast="-2000"/>
                    </a14:imgEffect>
                  </a14:imgLayer>
                </a14:imgProps>
              </a:ext>
              <a:ext uri="{28A0092B-C50C-407E-A947-70E740481C1C}">
                <a14:useLocalDpi xmlns:a14="http://schemas.microsoft.com/office/drawing/2010/main"/>
              </a:ext>
            </a:extLst>
          </a:blip>
          <a:stretch>
            <a:fillRect/>
          </a:stretch>
        </p:blipFill>
        <p:spPr>
          <a:xfrm>
            <a:off x="1544320" y="-10160"/>
            <a:ext cx="9144000" cy="6094512"/>
          </a:xfrm>
          <a:prstGeom prst="rect">
            <a:avLst/>
          </a:prstGeom>
        </p:spPr>
      </p:pic>
    </p:spTree>
  </p:cSld>
  <p:clrMapOvr>
    <a:masterClrMapping/>
  </p:clrMapOvr>
  <p:transition advTm="8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
          <p:cNvSpPr>
            <a:spLocks noChangeArrowheads="1"/>
          </p:cNvSpPr>
          <p:nvPr/>
        </p:nvSpPr>
        <p:spPr bwMode="auto">
          <a:xfrm>
            <a:off x="2438400" y="1695450"/>
            <a:ext cx="7467600" cy="1754188"/>
          </a:xfrm>
          <a:prstGeom prst="rect">
            <a:avLst/>
          </a:prstGeom>
          <a:noFill/>
          <a:ln w="9525">
            <a:noFill/>
            <a:miter lim="800000"/>
            <a:headEnd/>
            <a:tailEnd/>
          </a:ln>
        </p:spPr>
        <p:txBody>
          <a:bodyPr lIns="91440" tIns="45720" rIns="91440" bIns="45720" anchor="t">
            <a:spAutoFit/>
          </a:bodyPr>
          <a:lstStyle/>
          <a:p>
            <a:r>
              <a:rPr lang="en-US" sz="3600" dirty="0">
                <a:latin typeface="Calibri"/>
                <a:ea typeface="Calibri"/>
                <a:cs typeface="Arial"/>
              </a:rPr>
              <a:t>When Joseph awoke from sleep, he did as the angel of the Lord commanded him; he took her as his wife...</a:t>
            </a:r>
            <a:endParaRPr lang="en-US" sz="3600" dirty="0">
              <a:latin typeface="Calibri" pitchFamily="34" charset="0"/>
            </a:endParaRPr>
          </a:p>
        </p:txBody>
      </p:sp>
      <p:sp>
        <p:nvSpPr>
          <p:cNvPr id="25603" name="Rectangle 2"/>
          <p:cNvSpPr>
            <a:spLocks noChangeArrowheads="1"/>
          </p:cNvSpPr>
          <p:nvPr/>
        </p:nvSpPr>
        <p:spPr bwMode="auto">
          <a:xfrm>
            <a:off x="6858000" y="4114801"/>
            <a:ext cx="2514600" cy="461963"/>
          </a:xfrm>
          <a:prstGeom prst="rect">
            <a:avLst/>
          </a:prstGeom>
          <a:noFill/>
          <a:ln w="9525">
            <a:noFill/>
            <a:miter lim="800000"/>
            <a:headEnd/>
            <a:tailEnd/>
          </a:ln>
        </p:spPr>
        <p:txBody>
          <a:bodyPr>
            <a:spAutoFit/>
          </a:bodyPr>
          <a:lstStyle/>
          <a:p>
            <a:r>
              <a:rPr lang="en-US" sz="2400">
                <a:latin typeface="Calibri" pitchFamily="34" charset="0"/>
              </a:rPr>
              <a:t>Matthew 1:24</a:t>
            </a:r>
          </a:p>
        </p:txBody>
      </p:sp>
    </p:spTree>
  </p:cSld>
  <p:clrMapOvr>
    <a:masterClrMapping/>
  </p:clrMapOvr>
  <p:transition advTm="8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https://upload.wikimedia.org/wikipedia/commons/8/87/Andrea_della_Robbia-Malm%C3%B8.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267200" y="76200"/>
            <a:ext cx="5486400" cy="6781800"/>
          </a:xfrm>
          <a:prstGeom prst="rect">
            <a:avLst/>
          </a:prstGeom>
          <a:noFill/>
          <a:ln w="9525">
            <a:noFill/>
            <a:miter lim="800000"/>
            <a:headEnd/>
            <a:tailEnd/>
          </a:ln>
        </p:spPr>
      </p:pic>
      <p:sp>
        <p:nvSpPr>
          <p:cNvPr id="3" name="TextBox 2"/>
          <p:cNvSpPr txBox="1"/>
          <p:nvPr/>
        </p:nvSpPr>
        <p:spPr>
          <a:xfrm>
            <a:off x="1828800" y="5334001"/>
            <a:ext cx="2133600" cy="1169551"/>
          </a:xfrm>
          <a:prstGeom prst="rect">
            <a:avLst/>
          </a:prstGeom>
          <a:noFill/>
        </p:spPr>
        <p:txBody>
          <a:bodyPr>
            <a:spAutoFit/>
          </a:bodyPr>
          <a:lstStyle/>
          <a:p>
            <a:pPr algn="ctr" fontAlgn="auto">
              <a:spcBef>
                <a:spcPts val="0"/>
              </a:spcBef>
              <a:spcAft>
                <a:spcPts val="0"/>
              </a:spcAft>
              <a:defRPr/>
            </a:pPr>
            <a:r>
              <a:rPr lang="en-US" sz="1400" dirty="0">
                <a:solidFill>
                  <a:schemeClr val="tx1">
                    <a:lumMod val="95000"/>
                  </a:schemeClr>
                </a:solidFill>
                <a:latin typeface="+mn-lt"/>
                <a:cs typeface="+mn-cs"/>
              </a:rPr>
              <a:t>Marriage of Joseph and Mary</a:t>
            </a:r>
          </a:p>
          <a:p>
            <a:pPr algn="ctr" fontAlgn="auto">
              <a:spcBef>
                <a:spcPts val="0"/>
              </a:spcBef>
              <a:spcAft>
                <a:spcPts val="0"/>
              </a:spcAft>
              <a:defRPr/>
            </a:pPr>
            <a:endParaRPr lang="en-US" sz="1400" dirty="0">
              <a:solidFill>
                <a:schemeClr val="tx1">
                  <a:lumMod val="95000"/>
                </a:schemeClr>
              </a:solidFill>
              <a:latin typeface="+mn-lt"/>
              <a:cs typeface="+mn-cs"/>
            </a:endParaRPr>
          </a:p>
          <a:p>
            <a:pPr algn="ctr" fontAlgn="auto">
              <a:spcBef>
                <a:spcPts val="0"/>
              </a:spcBef>
              <a:spcAft>
                <a:spcPts val="0"/>
              </a:spcAft>
              <a:defRPr/>
            </a:pPr>
            <a:r>
              <a:rPr lang="en-US" sz="1400" dirty="0">
                <a:solidFill>
                  <a:schemeClr val="tx1">
                    <a:lumMod val="95000"/>
                  </a:schemeClr>
                </a:solidFill>
                <a:latin typeface="+mn-lt"/>
                <a:cs typeface="+mn-cs"/>
              </a:rPr>
              <a:t>Andrea </a:t>
            </a:r>
            <a:r>
              <a:rPr lang="en-US" sz="1400" dirty="0" err="1">
                <a:solidFill>
                  <a:schemeClr val="tx1">
                    <a:lumMod val="95000"/>
                  </a:schemeClr>
                </a:solidFill>
                <a:latin typeface="+mn-lt"/>
                <a:cs typeface="+mn-cs"/>
              </a:rPr>
              <a:t>della</a:t>
            </a:r>
            <a:r>
              <a:rPr lang="en-US" sz="1400" dirty="0">
                <a:solidFill>
                  <a:schemeClr val="tx1">
                    <a:lumMod val="95000"/>
                  </a:schemeClr>
                </a:solidFill>
                <a:latin typeface="+mn-lt"/>
                <a:cs typeface="+mn-cs"/>
              </a:rPr>
              <a:t> </a:t>
            </a:r>
            <a:r>
              <a:rPr lang="en-US" sz="1400" dirty="0" err="1">
                <a:solidFill>
                  <a:schemeClr val="tx1">
                    <a:lumMod val="95000"/>
                  </a:schemeClr>
                </a:solidFill>
                <a:latin typeface="+mn-lt"/>
                <a:cs typeface="+mn-cs"/>
              </a:rPr>
              <a:t>Robbia</a:t>
            </a:r>
            <a:r>
              <a:rPr lang="en-US" sz="1400" dirty="0">
                <a:solidFill>
                  <a:schemeClr val="tx1">
                    <a:lumMod val="95000"/>
                  </a:schemeClr>
                </a:solidFill>
                <a:latin typeface="+mn-lt"/>
                <a:cs typeface="+mn-cs"/>
              </a:rPr>
              <a:t> Malmo, Sweden</a:t>
            </a:r>
          </a:p>
        </p:txBody>
      </p:sp>
    </p:spTree>
  </p:cSld>
  <p:clrMapOvr>
    <a:masterClrMapping/>
  </p:clrMapOvr>
  <p:transition advTm="8000"/>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1981200" y="106364"/>
            <a:ext cx="8229600" cy="503237"/>
          </a:xfrm>
        </p:spPr>
        <p:txBody>
          <a:bodyPr/>
          <a:lstStyle/>
          <a:p>
            <a:pPr eaLnBrk="1" hangingPunct="1"/>
            <a:r>
              <a:rPr lang="en-US" sz="2400"/>
              <a:t>Credits</a:t>
            </a:r>
          </a:p>
        </p:txBody>
      </p:sp>
      <p:sp>
        <p:nvSpPr>
          <p:cNvPr id="27651" name="Content Placeholder 2"/>
          <p:cNvSpPr>
            <a:spLocks noGrp="1"/>
          </p:cNvSpPr>
          <p:nvPr>
            <p:ph idx="1"/>
          </p:nvPr>
        </p:nvSpPr>
        <p:spPr>
          <a:xfrm>
            <a:off x="1828800" y="609600"/>
            <a:ext cx="8686800" cy="6248400"/>
          </a:xfrm>
        </p:spPr>
        <p:txBody>
          <a:bodyPr/>
          <a:lstStyle/>
          <a:p>
            <a:pPr>
              <a:buNone/>
            </a:pPr>
            <a:r>
              <a:rPr lang="en-US" sz="1500" dirty="0"/>
              <a:t>New Revised Standard Version Updated Edition Bible, copyright 2022, Division of Christian Education of the National Council of the Churches of Christ in the United States of America. Used by permission. All rights reserved.</a:t>
            </a:r>
            <a:endParaRPr lang="en-US" sz="1500">
              <a:solidFill>
                <a:srgbClr val="000000"/>
              </a:solidFill>
              <a:ea typeface="Calibri"/>
              <a:cs typeface="Calibri"/>
            </a:endParaRPr>
          </a:p>
          <a:p>
            <a:pPr marL="0" indent="0" eaLnBrk="1" hangingPunct="1">
              <a:buNone/>
            </a:pPr>
            <a:endParaRPr lang="en-US" sz="1500" dirty="0">
              <a:ea typeface="Calibri"/>
              <a:cs typeface="Calibri"/>
            </a:endParaRPr>
          </a:p>
          <a:p>
            <a:pPr marL="0" indent="0" eaLnBrk="1" hangingPunct="1">
              <a:buNone/>
            </a:pPr>
            <a:r>
              <a:rPr lang="en-US" sz="1500" dirty="0"/>
              <a:t>http://www.librairie-emmanuel.fr</a:t>
            </a:r>
            <a:endParaRPr lang="en-US" sz="1500" dirty="0">
              <a:ea typeface="Calibri"/>
              <a:cs typeface="Calibri"/>
            </a:endParaRPr>
          </a:p>
          <a:p>
            <a:pPr marL="0" indent="0" eaLnBrk="1" hangingPunct="1">
              <a:buNone/>
            </a:pPr>
            <a:r>
              <a:rPr lang="en-US" sz="1500" dirty="0"/>
              <a:t>https://www.kathleenpetersonart.com</a:t>
            </a:r>
            <a:endParaRPr lang="en-US" sz="1500" dirty="0">
              <a:ea typeface="Calibri"/>
              <a:cs typeface="Calibri"/>
            </a:endParaRPr>
          </a:p>
          <a:p>
            <a:pPr marL="0" indent="0" eaLnBrk="1" hangingPunct="1">
              <a:buNone/>
            </a:pPr>
            <a:r>
              <a:rPr lang="en-US" sz="1500" dirty="0"/>
              <a:t>http://commons.wikimedia.org/wiki/File:S%C3%B6der%C3%A5kra_kyrka04.JPG</a:t>
            </a:r>
            <a:endParaRPr lang="en-US" sz="1500" dirty="0">
              <a:ea typeface="Calibri"/>
              <a:cs typeface="Calibri"/>
            </a:endParaRPr>
          </a:p>
          <a:p>
            <a:pPr marL="0" indent="0" eaLnBrk="1" hangingPunct="1">
              <a:buNone/>
            </a:pPr>
            <a:r>
              <a:rPr lang="en-US" sz="1500" dirty="0"/>
              <a:t>https://americanart.si.edu/artwork/baptism-jesus-33953</a:t>
            </a:r>
            <a:endParaRPr lang="en-US" sz="1500" dirty="0">
              <a:ea typeface="Calibri"/>
              <a:cs typeface="Calibri"/>
            </a:endParaRPr>
          </a:p>
          <a:p>
            <a:pPr marL="0" indent="0" eaLnBrk="1" hangingPunct="1">
              <a:buNone/>
            </a:pPr>
            <a:r>
              <a:rPr lang="en-US" sz="1500" dirty="0"/>
              <a:t>http://diglib.library.vanderbilt.edu/act-imagelink.pl?RC=29209</a:t>
            </a:r>
            <a:endParaRPr lang="en-US" sz="1500" dirty="0">
              <a:ea typeface="Calibri"/>
              <a:cs typeface="Calibri"/>
            </a:endParaRPr>
          </a:p>
          <a:p>
            <a:pPr marL="0" indent="0" eaLnBrk="1" hangingPunct="1">
              <a:buNone/>
            </a:pPr>
            <a:r>
              <a:rPr lang="en-US" sz="1500" dirty="0"/>
              <a:t>http://www.flickr.com/photos/reabhecc/5422927891/</a:t>
            </a:r>
            <a:endParaRPr lang="en-US" sz="1500" dirty="0">
              <a:ea typeface="Calibri"/>
              <a:cs typeface="Calibri"/>
            </a:endParaRPr>
          </a:p>
          <a:p>
            <a:pPr marL="0" indent="0" eaLnBrk="1" hangingPunct="1">
              <a:buNone/>
            </a:pPr>
            <a:r>
              <a:rPr lang="en-US" sz="1500" dirty="0"/>
              <a:t>https://commons.wikimedia.org/wiki/File:Messenger_of_Peace_-_geograph.org.uk_-_1419312.jpg</a:t>
            </a:r>
            <a:endParaRPr lang="en-US" sz="1500" dirty="0">
              <a:ea typeface="Calibri"/>
              <a:cs typeface="Calibri"/>
            </a:endParaRPr>
          </a:p>
          <a:p>
            <a:pPr marL="0" indent="0" eaLnBrk="1" hangingPunct="1">
              <a:buNone/>
            </a:pPr>
            <a:r>
              <a:rPr lang="en-US" sz="1500" dirty="0"/>
              <a:t>https://commons.wikimedia.org/wiki/File:Virgen_encinta,_Colegiata_de_Sta_M%C2%AA_La_Mayor,_Toro.JPG</a:t>
            </a:r>
            <a:endParaRPr lang="en-US" sz="1500" dirty="0">
              <a:ea typeface="Calibri"/>
              <a:cs typeface="Calibri"/>
            </a:endParaRPr>
          </a:p>
          <a:p>
            <a:pPr marL="0" indent="0" eaLnBrk="1" hangingPunct="1">
              <a:buNone/>
            </a:pPr>
            <a:r>
              <a:rPr lang="en-US" sz="1500" dirty="0"/>
              <a:t>http://diglib.library.vanderbilt.edu/act-imagelink.pl?RC=46511</a:t>
            </a:r>
            <a:endParaRPr lang="en-US" sz="1500" dirty="0">
              <a:ea typeface="Calibri"/>
              <a:cs typeface="Calibri"/>
            </a:endParaRPr>
          </a:p>
          <a:p>
            <a:pPr marL="0" indent="0" eaLnBrk="1" hangingPunct="1">
              <a:buNone/>
            </a:pPr>
            <a:r>
              <a:rPr lang="en-US" sz="1500" dirty="0"/>
              <a:t>https://www.flickr.com/photos/paullew/23745541071, Fr Lawrence Lew</a:t>
            </a:r>
            <a:endParaRPr lang="en-US" sz="1500" dirty="0">
              <a:ea typeface="Calibri"/>
              <a:cs typeface="Calibri"/>
            </a:endParaRPr>
          </a:p>
          <a:p>
            <a:pPr marL="0" indent="0" eaLnBrk="1" hangingPunct="1">
              <a:buNone/>
            </a:pPr>
            <a:r>
              <a:rPr lang="en-US" sz="1500" dirty="0"/>
              <a:t>https://commons.wikimedia.org/wiki/File:Carpintero_La_Tour_03.JPG</a:t>
            </a:r>
            <a:endParaRPr lang="en-US" sz="1500" dirty="0">
              <a:ea typeface="Calibri"/>
              <a:cs typeface="Calibri"/>
            </a:endParaRPr>
          </a:p>
          <a:p>
            <a:pPr marL="0" indent="0" eaLnBrk="1" hangingPunct="1">
              <a:buNone/>
            </a:pPr>
            <a:r>
              <a:rPr lang="en-US" sz="1500" dirty="0"/>
              <a:t>https://www.flickr.com/photos/volvob12b/48740737607/</a:t>
            </a:r>
            <a:endParaRPr lang="en-US" sz="1500" dirty="0">
              <a:ea typeface="Calibri"/>
              <a:cs typeface="Calibri"/>
            </a:endParaRPr>
          </a:p>
          <a:p>
            <a:pPr marL="0" indent="0" eaLnBrk="1" hangingPunct="1">
              <a:buNone/>
            </a:pPr>
            <a:r>
              <a:rPr lang="en-US" sz="1500" dirty="0"/>
              <a:t>https://commons.wikimedia.org/wiki/File:Andrea_della_Robbia-Malm%C3%B8.jpg, Gunnar Pederson</a:t>
            </a:r>
            <a:endParaRPr lang="en-US" sz="1500" dirty="0">
              <a:ea typeface="Calibri"/>
              <a:cs typeface="Calibri"/>
            </a:endParaRPr>
          </a:p>
          <a:p>
            <a:pPr eaLnBrk="1" hangingPunct="1">
              <a:buFont typeface="Arial" charset="0"/>
              <a:buNone/>
            </a:pPr>
            <a:endParaRPr lang="en-US" sz="1500" dirty="0">
              <a:ea typeface="Calibri"/>
              <a:cs typeface="Calibri"/>
            </a:endParaRPr>
          </a:p>
          <a:p>
            <a:pPr eaLnBrk="1" hangingPunct="1">
              <a:buFont typeface="Arial" charset="0"/>
              <a:buNone/>
            </a:pPr>
            <a:r>
              <a:rPr lang="en-US" sz="1500" dirty="0"/>
              <a:t>Additional descriptions can be found at the Art in the Christian Tradition image library, a service of the Vanderbilt Divinity Library, http://diglib.library.vanderbilt.edu/.  All images available via Creative Commons 3.0 License.</a:t>
            </a:r>
            <a:endParaRPr lang="en-US" sz="1500" dirty="0">
              <a:ea typeface="Calibri"/>
              <a:cs typeface="Calibri"/>
            </a:endParaRPr>
          </a:p>
          <a:p>
            <a:pPr eaLnBrk="1" hangingPunct="1"/>
            <a:endParaRPr lang="en-US" sz="1400" dirty="0"/>
          </a:p>
          <a:p>
            <a:pPr eaLnBrk="1" hangingPunct="1"/>
            <a:endParaRPr lang="en-US" sz="1400" dirty="0"/>
          </a:p>
          <a:p>
            <a:pPr eaLnBrk="1" hangingPunct="1"/>
            <a:endParaRPr lang="en-US" sz="1400" dirty="0"/>
          </a:p>
        </p:txBody>
      </p:sp>
    </p:spTree>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905000" y="5334001"/>
            <a:ext cx="1600200" cy="1169551"/>
          </a:xfrm>
          <a:prstGeom prst="rect">
            <a:avLst/>
          </a:prstGeom>
          <a:noFill/>
        </p:spPr>
        <p:txBody>
          <a:bodyPr wrap="square">
            <a:spAutoFit/>
          </a:bodyPr>
          <a:lstStyle/>
          <a:p>
            <a:pPr algn="ctr" fontAlgn="auto">
              <a:spcBef>
                <a:spcPts val="0"/>
              </a:spcBef>
              <a:spcAft>
                <a:spcPts val="0"/>
              </a:spcAft>
              <a:defRPr/>
            </a:pPr>
            <a:r>
              <a:rPr lang="en-US" sz="1400" dirty="0">
                <a:solidFill>
                  <a:schemeClr val="tx1">
                    <a:lumMod val="95000"/>
                  </a:schemeClr>
                </a:solidFill>
                <a:latin typeface="+mn-lt"/>
                <a:cs typeface="+mn-cs"/>
              </a:rPr>
              <a:t>Mary and the Christ Child</a:t>
            </a:r>
          </a:p>
          <a:p>
            <a:pPr algn="ctr" fontAlgn="auto">
              <a:spcBef>
                <a:spcPts val="0"/>
              </a:spcBef>
              <a:spcAft>
                <a:spcPts val="0"/>
              </a:spcAft>
              <a:defRPr/>
            </a:pPr>
            <a:endParaRPr lang="en-US" sz="1400" dirty="0">
              <a:solidFill>
                <a:schemeClr val="tx1">
                  <a:lumMod val="95000"/>
                </a:schemeClr>
              </a:solidFill>
              <a:latin typeface="+mn-lt"/>
              <a:cs typeface="+mn-cs"/>
            </a:endParaRPr>
          </a:p>
          <a:p>
            <a:pPr algn="ctr" fontAlgn="auto">
              <a:spcBef>
                <a:spcPts val="0"/>
              </a:spcBef>
              <a:spcAft>
                <a:spcPts val="0"/>
              </a:spcAft>
              <a:defRPr/>
            </a:pPr>
            <a:r>
              <a:rPr lang="en-US" sz="1400" dirty="0">
                <a:solidFill>
                  <a:schemeClr val="tx1">
                    <a:lumMod val="95000"/>
                  </a:schemeClr>
                </a:solidFill>
                <a:latin typeface="+mn-lt"/>
                <a:cs typeface="+mn-cs"/>
              </a:rPr>
              <a:t>JESUS MAFA</a:t>
            </a:r>
          </a:p>
          <a:p>
            <a:pPr algn="ctr" fontAlgn="auto">
              <a:spcBef>
                <a:spcPts val="0"/>
              </a:spcBef>
              <a:spcAft>
                <a:spcPts val="0"/>
              </a:spcAft>
              <a:defRPr/>
            </a:pPr>
            <a:r>
              <a:rPr lang="en-US" sz="1400" dirty="0">
                <a:solidFill>
                  <a:schemeClr val="tx1">
                    <a:lumMod val="95000"/>
                  </a:schemeClr>
                </a:solidFill>
                <a:latin typeface="+mn-lt"/>
                <a:cs typeface="+mn-cs"/>
              </a:rPr>
              <a:t>Cameroon</a:t>
            </a:r>
            <a:endParaRPr lang="en-US" sz="1600" dirty="0">
              <a:solidFill>
                <a:schemeClr val="tx1">
                  <a:lumMod val="95000"/>
                </a:schemeClr>
              </a:solidFill>
              <a:latin typeface="+mn-lt"/>
              <a:cs typeface="+mn-cs"/>
            </a:endParaRPr>
          </a:p>
        </p:txBody>
      </p:sp>
      <p:pic>
        <p:nvPicPr>
          <p:cNvPr id="2" name="Picture 1">
            <a:extLst>
              <a:ext uri="{FF2B5EF4-FFF2-40B4-BE49-F238E27FC236}">
                <a16:creationId xmlns:a16="http://schemas.microsoft.com/office/drawing/2014/main" id="{65FD444A-CB74-4510-9890-B57ACA9372E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189878" y="0"/>
            <a:ext cx="4496922" cy="6858000"/>
          </a:xfrm>
          <a:prstGeom prst="rect">
            <a:avLst/>
          </a:prstGeom>
        </p:spPr>
      </p:pic>
    </p:spTree>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14600" y="5562600"/>
            <a:ext cx="1600200" cy="1169551"/>
          </a:xfrm>
          <a:prstGeom prst="rect">
            <a:avLst/>
          </a:prstGeom>
          <a:noFill/>
        </p:spPr>
        <p:txBody>
          <a:bodyPr wrap="square">
            <a:spAutoFit/>
          </a:bodyPr>
          <a:lstStyle/>
          <a:p>
            <a:pPr algn="ctr" fontAlgn="auto">
              <a:spcBef>
                <a:spcPts val="0"/>
              </a:spcBef>
              <a:spcAft>
                <a:spcPts val="0"/>
              </a:spcAft>
              <a:defRPr/>
            </a:pPr>
            <a:r>
              <a:rPr lang="en-US" sz="1400" dirty="0">
                <a:solidFill>
                  <a:schemeClr val="tx1">
                    <a:lumMod val="95000"/>
                  </a:schemeClr>
                </a:solidFill>
                <a:latin typeface="+mn-lt"/>
                <a:cs typeface="+mn-cs"/>
              </a:rPr>
              <a:t>Mary and Baby Jesus</a:t>
            </a:r>
          </a:p>
          <a:p>
            <a:pPr algn="ctr" fontAlgn="auto">
              <a:spcBef>
                <a:spcPts val="0"/>
              </a:spcBef>
              <a:spcAft>
                <a:spcPts val="0"/>
              </a:spcAft>
              <a:defRPr/>
            </a:pPr>
            <a:endParaRPr lang="en-US" sz="1400" dirty="0">
              <a:solidFill>
                <a:schemeClr val="tx1">
                  <a:lumMod val="95000"/>
                </a:schemeClr>
              </a:solidFill>
              <a:latin typeface="+mn-lt"/>
              <a:cs typeface="+mn-cs"/>
            </a:endParaRPr>
          </a:p>
          <a:p>
            <a:pPr algn="ctr" fontAlgn="auto">
              <a:spcBef>
                <a:spcPts val="0"/>
              </a:spcBef>
              <a:spcAft>
                <a:spcPts val="0"/>
              </a:spcAft>
              <a:defRPr/>
            </a:pPr>
            <a:r>
              <a:rPr lang="en-US" sz="1400" dirty="0">
                <a:solidFill>
                  <a:schemeClr val="tx1">
                    <a:lumMod val="95000"/>
                  </a:schemeClr>
                </a:solidFill>
                <a:latin typeface="+mn-lt"/>
                <a:cs typeface="+mn-cs"/>
              </a:rPr>
              <a:t>Kathleen Peterson</a:t>
            </a:r>
          </a:p>
          <a:p>
            <a:pPr algn="ctr" fontAlgn="auto">
              <a:spcBef>
                <a:spcPts val="0"/>
              </a:spcBef>
              <a:spcAft>
                <a:spcPts val="0"/>
              </a:spcAft>
              <a:defRPr/>
            </a:pPr>
            <a:r>
              <a:rPr lang="en-US" sz="1400" dirty="0">
                <a:solidFill>
                  <a:schemeClr val="tx1">
                    <a:lumMod val="95000"/>
                  </a:schemeClr>
                </a:solidFill>
                <a:latin typeface="+mn-lt"/>
                <a:cs typeface="+mn-cs"/>
              </a:rPr>
              <a:t>Spring City, UT</a:t>
            </a:r>
          </a:p>
        </p:txBody>
      </p:sp>
      <p:pic>
        <p:nvPicPr>
          <p:cNvPr id="4" name="Picture 3">
            <a:extLst>
              <a:ext uri="{FF2B5EF4-FFF2-40B4-BE49-F238E27FC236}">
                <a16:creationId xmlns:a16="http://schemas.microsoft.com/office/drawing/2014/main" id="{B6248648-93D8-48C6-9B2B-EB638B79831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505800" y="0"/>
            <a:ext cx="3723801" cy="6858000"/>
          </a:xfrm>
          <a:prstGeom prst="rect">
            <a:avLst/>
          </a:prstGeom>
        </p:spPr>
      </p:pic>
    </p:spTree>
    <p:extLst>
      <p:ext uri="{BB962C8B-B14F-4D97-AF65-F5344CB8AC3E}">
        <p14:creationId xmlns:p14="http://schemas.microsoft.com/office/powerpoint/2010/main" val="2669698945"/>
      </p:ext>
    </p:extLst>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
          <p:cNvSpPr>
            <a:spLocks noChangeArrowheads="1"/>
          </p:cNvSpPr>
          <p:nvPr/>
        </p:nvSpPr>
        <p:spPr bwMode="auto">
          <a:xfrm>
            <a:off x="3048000" y="2143125"/>
            <a:ext cx="6629400" cy="1200150"/>
          </a:xfrm>
          <a:prstGeom prst="rect">
            <a:avLst/>
          </a:prstGeom>
          <a:noFill/>
          <a:ln w="9525">
            <a:noFill/>
            <a:miter lim="800000"/>
            <a:headEnd/>
            <a:tailEnd/>
          </a:ln>
        </p:spPr>
        <p:txBody>
          <a:bodyPr wrap="square">
            <a:spAutoFit/>
          </a:bodyPr>
          <a:lstStyle/>
          <a:p>
            <a:r>
              <a:rPr lang="en-US" sz="3600" dirty="0">
                <a:latin typeface="Calibri" pitchFamily="34" charset="0"/>
              </a:rPr>
              <a:t>Give ear, O Shepherd of Israel,  you who lead Joseph like a flock!</a:t>
            </a:r>
          </a:p>
        </p:txBody>
      </p:sp>
      <p:sp>
        <p:nvSpPr>
          <p:cNvPr id="5123" name="Rectangle 2"/>
          <p:cNvSpPr>
            <a:spLocks noChangeArrowheads="1"/>
          </p:cNvSpPr>
          <p:nvPr/>
        </p:nvSpPr>
        <p:spPr bwMode="auto">
          <a:xfrm>
            <a:off x="6858000" y="4114801"/>
            <a:ext cx="2514600" cy="461963"/>
          </a:xfrm>
          <a:prstGeom prst="rect">
            <a:avLst/>
          </a:prstGeom>
          <a:noFill/>
          <a:ln w="9525">
            <a:noFill/>
            <a:miter lim="800000"/>
            <a:headEnd/>
            <a:tailEnd/>
          </a:ln>
        </p:spPr>
        <p:txBody>
          <a:bodyPr>
            <a:spAutoFit/>
          </a:bodyPr>
          <a:lstStyle/>
          <a:p>
            <a:r>
              <a:rPr lang="en-US" sz="2400">
                <a:latin typeface="Calibri" pitchFamily="34" charset="0"/>
              </a:rPr>
              <a:t>Psalm 80:1</a:t>
            </a:r>
          </a:p>
        </p:txBody>
      </p:sp>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Title: Good Shepherd&#10;[Click for larger image view]"/>
          <p:cNvPicPr>
            <a:picLocks noChangeAspect="1" noChangeArrowheads="1"/>
          </p:cNvPicPr>
          <p:nvPr/>
        </p:nvPicPr>
        <p:blipFill>
          <a:blip r:embed="rId2" cstate="email">
            <a:lum bright="10000"/>
            <a:extLst>
              <a:ext uri="{28A0092B-C50C-407E-A947-70E740481C1C}">
                <a14:useLocalDpi xmlns:a14="http://schemas.microsoft.com/office/drawing/2010/main"/>
              </a:ext>
            </a:extLst>
          </a:blip>
          <a:srcRect/>
          <a:stretch>
            <a:fillRect/>
          </a:stretch>
        </p:blipFill>
        <p:spPr bwMode="auto">
          <a:xfrm>
            <a:off x="1676400" y="152400"/>
            <a:ext cx="8915400" cy="6019800"/>
          </a:xfrm>
          <a:prstGeom prst="rect">
            <a:avLst/>
          </a:prstGeom>
          <a:noFill/>
          <a:ln w="9525">
            <a:noFill/>
            <a:miter lim="800000"/>
            <a:headEnd/>
            <a:tailEnd/>
          </a:ln>
        </p:spPr>
      </p:pic>
      <p:sp>
        <p:nvSpPr>
          <p:cNvPr id="3" name="TextBox 2"/>
          <p:cNvSpPr txBox="1"/>
          <p:nvPr/>
        </p:nvSpPr>
        <p:spPr>
          <a:xfrm>
            <a:off x="1981200" y="6324600"/>
            <a:ext cx="8229600" cy="307777"/>
          </a:xfrm>
          <a:prstGeom prst="rect">
            <a:avLst/>
          </a:prstGeom>
          <a:noFill/>
        </p:spPr>
        <p:txBody>
          <a:bodyPr>
            <a:spAutoFit/>
          </a:bodyPr>
          <a:lstStyle/>
          <a:p>
            <a:pPr algn="ctr" fontAlgn="auto">
              <a:spcBef>
                <a:spcPts val="0"/>
              </a:spcBef>
              <a:spcAft>
                <a:spcPts val="0"/>
              </a:spcAft>
              <a:defRPr/>
            </a:pPr>
            <a:r>
              <a:rPr lang="en-US" sz="1400" dirty="0">
                <a:solidFill>
                  <a:schemeClr val="tx1">
                    <a:lumMod val="95000"/>
                  </a:schemeClr>
                </a:solidFill>
                <a:latin typeface="+mn-lt"/>
                <a:cs typeface="+mn-cs"/>
              </a:rPr>
              <a:t>Good Shepherd – Gunnar </a:t>
            </a:r>
            <a:r>
              <a:rPr lang="en-US" sz="1400" dirty="0" err="1">
                <a:solidFill>
                  <a:schemeClr val="tx1">
                    <a:lumMod val="95000"/>
                  </a:schemeClr>
                </a:solidFill>
                <a:latin typeface="+mn-lt"/>
                <a:cs typeface="+mn-cs"/>
              </a:rPr>
              <a:t>Torhamn</a:t>
            </a:r>
            <a:r>
              <a:rPr lang="en-US" sz="1400" dirty="0">
                <a:solidFill>
                  <a:schemeClr val="tx1">
                    <a:lumMod val="95000"/>
                  </a:schemeClr>
                </a:solidFill>
                <a:latin typeface="+mn-lt"/>
                <a:cs typeface="+mn-cs"/>
              </a:rPr>
              <a:t>, </a:t>
            </a:r>
            <a:r>
              <a:rPr lang="en-US" sz="1400" dirty="0" err="1">
                <a:solidFill>
                  <a:schemeClr val="tx1">
                    <a:lumMod val="95000"/>
                  </a:schemeClr>
                </a:solidFill>
                <a:latin typeface="+mn-lt"/>
                <a:cs typeface="+mn-cs"/>
              </a:rPr>
              <a:t>Soderakra</a:t>
            </a:r>
            <a:r>
              <a:rPr lang="en-US" sz="1400" dirty="0">
                <a:solidFill>
                  <a:schemeClr val="tx1">
                    <a:lumMod val="95000"/>
                  </a:schemeClr>
                </a:solidFill>
                <a:latin typeface="+mn-lt"/>
                <a:cs typeface="+mn-cs"/>
              </a:rPr>
              <a:t> Church, </a:t>
            </a:r>
            <a:r>
              <a:rPr lang="en-US" sz="1400" dirty="0" err="1">
                <a:solidFill>
                  <a:schemeClr val="tx1">
                    <a:lumMod val="95000"/>
                  </a:schemeClr>
                </a:solidFill>
                <a:latin typeface="+mn-lt"/>
                <a:cs typeface="+mn-cs"/>
              </a:rPr>
              <a:t>Soderakra</a:t>
            </a:r>
            <a:r>
              <a:rPr lang="en-US" sz="1400" dirty="0">
                <a:solidFill>
                  <a:schemeClr val="tx1">
                    <a:lumMod val="95000"/>
                  </a:schemeClr>
                </a:solidFill>
                <a:latin typeface="+mn-lt"/>
                <a:cs typeface="+mn-cs"/>
              </a:rPr>
              <a:t>, Sweden</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
          <p:cNvSpPr>
            <a:spLocks noChangeArrowheads="1"/>
          </p:cNvSpPr>
          <p:nvPr/>
        </p:nvSpPr>
        <p:spPr bwMode="auto">
          <a:xfrm>
            <a:off x="3733800" y="1828800"/>
            <a:ext cx="4724400" cy="1754326"/>
          </a:xfrm>
          <a:prstGeom prst="rect">
            <a:avLst/>
          </a:prstGeom>
          <a:noFill/>
          <a:ln w="9525">
            <a:noFill/>
            <a:miter lim="800000"/>
            <a:headEnd/>
            <a:tailEnd/>
          </a:ln>
        </p:spPr>
        <p:txBody>
          <a:bodyPr wrap="square">
            <a:spAutoFit/>
          </a:bodyPr>
          <a:lstStyle/>
          <a:p>
            <a:r>
              <a:rPr lang="en-US" sz="3600" dirty="0">
                <a:latin typeface="Calibri" pitchFamily="34" charset="0"/>
              </a:rPr>
              <a:t>Restore us, O God; </a:t>
            </a:r>
          </a:p>
          <a:p>
            <a:r>
              <a:rPr lang="en-US" sz="3600" dirty="0">
                <a:latin typeface="Calibri" pitchFamily="34" charset="0"/>
              </a:rPr>
              <a:t>let your face shine, </a:t>
            </a:r>
          </a:p>
          <a:p>
            <a:r>
              <a:rPr lang="en-US" sz="3600" dirty="0">
                <a:latin typeface="Calibri" pitchFamily="34" charset="0"/>
              </a:rPr>
              <a:t>that we may be saved.</a:t>
            </a:r>
          </a:p>
        </p:txBody>
      </p:sp>
      <p:sp>
        <p:nvSpPr>
          <p:cNvPr id="7171" name="Rectangle 2"/>
          <p:cNvSpPr>
            <a:spLocks noChangeArrowheads="1"/>
          </p:cNvSpPr>
          <p:nvPr/>
        </p:nvSpPr>
        <p:spPr bwMode="auto">
          <a:xfrm>
            <a:off x="6858000" y="4114801"/>
            <a:ext cx="2514600" cy="461963"/>
          </a:xfrm>
          <a:prstGeom prst="rect">
            <a:avLst/>
          </a:prstGeom>
          <a:noFill/>
          <a:ln w="9525">
            <a:noFill/>
            <a:miter lim="800000"/>
            <a:headEnd/>
            <a:tailEnd/>
          </a:ln>
        </p:spPr>
        <p:txBody>
          <a:bodyPr>
            <a:spAutoFit/>
          </a:bodyPr>
          <a:lstStyle/>
          <a:p>
            <a:r>
              <a:rPr lang="en-US" sz="2400">
                <a:latin typeface="Calibri" pitchFamily="34" charset="0"/>
              </a:rPr>
              <a:t>Psalm 80:3</a:t>
            </a:r>
          </a:p>
        </p:txBody>
      </p:sp>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AD63ABB-4FD1-4DD1-9151-A8DC59384B5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438614" y="24354"/>
            <a:ext cx="7391187" cy="5995446"/>
          </a:xfrm>
          <a:prstGeom prst="rect">
            <a:avLst/>
          </a:prstGeom>
        </p:spPr>
      </p:pic>
      <p:sp>
        <p:nvSpPr>
          <p:cNvPr id="3" name="TextBox 2"/>
          <p:cNvSpPr txBox="1"/>
          <p:nvPr/>
        </p:nvSpPr>
        <p:spPr>
          <a:xfrm>
            <a:off x="1295400" y="6324600"/>
            <a:ext cx="8458200" cy="307777"/>
          </a:xfrm>
          <a:prstGeom prst="rect">
            <a:avLst/>
          </a:prstGeom>
          <a:noFill/>
        </p:spPr>
        <p:txBody>
          <a:bodyPr wrap="square">
            <a:spAutoFit/>
          </a:bodyPr>
          <a:lstStyle/>
          <a:p>
            <a:pPr algn="r" fontAlgn="auto">
              <a:spcBef>
                <a:spcPts val="0"/>
              </a:spcBef>
              <a:spcAft>
                <a:spcPts val="0"/>
              </a:spcAft>
              <a:defRPr/>
            </a:pPr>
            <a:r>
              <a:rPr lang="en-US" sz="1400" dirty="0">
                <a:solidFill>
                  <a:schemeClr val="tx1">
                    <a:lumMod val="95000"/>
                  </a:schemeClr>
                </a:solidFill>
                <a:latin typeface="+mn-lt"/>
                <a:cs typeface="+mn-cs"/>
              </a:rPr>
              <a:t>God, from Baptism of Jesus  --  Lorenzo Scott, Smithsonian American Art Museum, Washington, DC</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
          <p:cNvSpPr>
            <a:spLocks noChangeArrowheads="1"/>
          </p:cNvSpPr>
          <p:nvPr/>
        </p:nvSpPr>
        <p:spPr bwMode="auto">
          <a:xfrm>
            <a:off x="2438400" y="1371601"/>
            <a:ext cx="7467600" cy="2308225"/>
          </a:xfrm>
          <a:prstGeom prst="rect">
            <a:avLst/>
          </a:prstGeom>
          <a:noFill/>
          <a:ln w="9525">
            <a:noFill/>
            <a:miter lim="800000"/>
            <a:headEnd/>
            <a:tailEnd/>
          </a:ln>
        </p:spPr>
        <p:txBody>
          <a:bodyPr>
            <a:spAutoFit/>
          </a:bodyPr>
          <a:lstStyle/>
          <a:p>
            <a:r>
              <a:rPr lang="en-US" sz="3600">
                <a:latin typeface="Calibri" pitchFamily="34" charset="0"/>
              </a:rPr>
              <a:t> …the gospel concerning his Son, who was descended from David…which he promised beforehand through his prophets in the holy scriptures…</a:t>
            </a:r>
          </a:p>
        </p:txBody>
      </p:sp>
      <p:sp>
        <p:nvSpPr>
          <p:cNvPr id="9219" name="Rectangle 2"/>
          <p:cNvSpPr>
            <a:spLocks noChangeArrowheads="1"/>
          </p:cNvSpPr>
          <p:nvPr/>
        </p:nvSpPr>
        <p:spPr bwMode="auto">
          <a:xfrm>
            <a:off x="6858000" y="4114801"/>
            <a:ext cx="2514600" cy="461963"/>
          </a:xfrm>
          <a:prstGeom prst="rect">
            <a:avLst/>
          </a:prstGeom>
          <a:noFill/>
          <a:ln w="9525">
            <a:noFill/>
            <a:miter lim="800000"/>
            <a:headEnd/>
            <a:tailEnd/>
          </a:ln>
        </p:spPr>
        <p:txBody>
          <a:bodyPr>
            <a:spAutoFit/>
          </a:bodyPr>
          <a:lstStyle/>
          <a:p>
            <a:r>
              <a:rPr lang="en-US" sz="2400">
                <a:latin typeface="Calibri" pitchFamily="34" charset="0"/>
              </a:rPr>
              <a:t>Romans 1:3a, 2</a:t>
            </a:r>
          </a:p>
        </p:txBody>
      </p:sp>
    </p:spTree>
  </p:cSld>
  <p:clrMapOvr>
    <a:masterClrMapping/>
  </p:clrMapOvr>
  <p:transition advTm="8000"/>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9633</TotalTime>
  <Words>776</Words>
  <Application>Microsoft Office PowerPoint</Application>
  <PresentationFormat>Widescreen</PresentationFormat>
  <Paragraphs>89</Paragraphs>
  <Slides>27</Slides>
  <Notes>1</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Fourth Sunday of Advent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Anne</dc:creator>
  <cp:lastModifiedBy>Lew, Charlotte Yuh</cp:lastModifiedBy>
  <cp:revision>703</cp:revision>
  <dcterms:created xsi:type="dcterms:W3CDTF">2016-06-23T15:06:15Z</dcterms:created>
  <dcterms:modified xsi:type="dcterms:W3CDTF">2025-09-30T15:10:36Z</dcterms:modified>
</cp:coreProperties>
</file>