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2"/>
  </p:notesMasterIdLst>
  <p:sldIdLst>
    <p:sldId id="256" r:id="rId2"/>
    <p:sldId id="282" r:id="rId3"/>
    <p:sldId id="382" r:id="rId4"/>
    <p:sldId id="383" r:id="rId5"/>
    <p:sldId id="384" r:id="rId6"/>
    <p:sldId id="385" r:id="rId7"/>
    <p:sldId id="386" r:id="rId8"/>
    <p:sldId id="405" r:id="rId9"/>
    <p:sldId id="406" r:id="rId10"/>
    <p:sldId id="387" r:id="rId11"/>
    <p:sldId id="388" r:id="rId12"/>
    <p:sldId id="389" r:id="rId13"/>
    <p:sldId id="390" r:id="rId14"/>
    <p:sldId id="391" r:id="rId15"/>
    <p:sldId id="392" r:id="rId16"/>
    <p:sldId id="393" r:id="rId17"/>
    <p:sldId id="394" r:id="rId18"/>
    <p:sldId id="395" r:id="rId19"/>
    <p:sldId id="396" r:id="rId20"/>
    <p:sldId id="2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A6A6"/>
    <a:srgbClr val="754A27"/>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092DC2-AB6A-436B-A45A-8FE5FF88FBA0}" v="45" dt="2025-10-15T16:35:46.8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444" autoAdjust="0"/>
    <p:restoredTop sz="94694"/>
  </p:normalViewPr>
  <p:slideViewPr>
    <p:cSldViewPr>
      <p:cViewPr varScale="1">
        <p:scale>
          <a:sx n="59" d="100"/>
          <a:sy n="59" d="100"/>
        </p:scale>
        <p:origin x="296"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CE092DC2-AB6A-436B-A45A-8FE5FF88FBA0}"/>
    <pc:docChg chg="modSld">
      <pc:chgData name="Allison Blackwell" userId="7Y4zoj1sqs5H+IG1uY71RyUTFRj8vI3Lj7CrwoODLF4=" providerId="None" clId="Web-{CE092DC2-AB6A-436B-A45A-8FE5FF88FBA0}" dt="2025-10-15T16:35:46.866" v="16" actId="20577"/>
      <pc:docMkLst>
        <pc:docMk/>
      </pc:docMkLst>
      <pc:sldChg chg="modSp">
        <pc:chgData name="Allison Blackwell" userId="7Y4zoj1sqs5H+IG1uY71RyUTFRj8vI3Lj7CrwoODLF4=" providerId="None" clId="Web-{CE092DC2-AB6A-436B-A45A-8FE5FF88FBA0}" dt="2025-10-15T16:33:56.786" v="1" actId="20577"/>
        <pc:sldMkLst>
          <pc:docMk/>
          <pc:sldMk cId="0" sldId="385"/>
        </pc:sldMkLst>
        <pc:spChg chg="mod">
          <ac:chgData name="Allison Blackwell" userId="7Y4zoj1sqs5H+IG1uY71RyUTFRj8vI3Lj7CrwoODLF4=" providerId="None" clId="Web-{CE092DC2-AB6A-436B-A45A-8FE5FF88FBA0}" dt="2025-10-15T16:33:56.786" v="1" actId="20577"/>
          <ac:spMkLst>
            <pc:docMk/>
            <pc:sldMk cId="0" sldId="385"/>
            <ac:spMk id="2" creationId="{00000000-0000-0000-0000-000000000000}"/>
          </ac:spMkLst>
        </pc:spChg>
      </pc:sldChg>
      <pc:sldChg chg="modSp">
        <pc:chgData name="Allison Blackwell" userId="7Y4zoj1sqs5H+IG1uY71RyUTFRj8vI3Lj7CrwoODLF4=" providerId="None" clId="Web-{CE092DC2-AB6A-436B-A45A-8FE5FF88FBA0}" dt="2025-10-15T16:34:32.396" v="2" actId="20577"/>
        <pc:sldMkLst>
          <pc:docMk/>
          <pc:sldMk cId="0" sldId="387"/>
        </pc:sldMkLst>
        <pc:spChg chg="mod">
          <ac:chgData name="Allison Blackwell" userId="7Y4zoj1sqs5H+IG1uY71RyUTFRj8vI3Lj7CrwoODLF4=" providerId="None" clId="Web-{CE092DC2-AB6A-436B-A45A-8FE5FF88FBA0}" dt="2025-10-15T16:34:32.396" v="2" actId="20577"/>
          <ac:spMkLst>
            <pc:docMk/>
            <pc:sldMk cId="0" sldId="387"/>
            <ac:spMk id="2" creationId="{00000000-0000-0000-0000-000000000000}"/>
          </ac:spMkLst>
        </pc:spChg>
      </pc:sldChg>
      <pc:sldChg chg="modSp">
        <pc:chgData name="Allison Blackwell" userId="7Y4zoj1sqs5H+IG1uY71RyUTFRj8vI3Lj7CrwoODLF4=" providerId="None" clId="Web-{CE092DC2-AB6A-436B-A45A-8FE5FF88FBA0}" dt="2025-10-15T16:34:55.115" v="6" actId="20577"/>
        <pc:sldMkLst>
          <pc:docMk/>
          <pc:sldMk cId="0" sldId="389"/>
        </pc:sldMkLst>
        <pc:spChg chg="mod">
          <ac:chgData name="Allison Blackwell" userId="7Y4zoj1sqs5H+IG1uY71RyUTFRj8vI3Lj7CrwoODLF4=" providerId="None" clId="Web-{CE092DC2-AB6A-436B-A45A-8FE5FF88FBA0}" dt="2025-10-15T16:34:55.115" v="6" actId="20577"/>
          <ac:spMkLst>
            <pc:docMk/>
            <pc:sldMk cId="0" sldId="389"/>
            <ac:spMk id="2" creationId="{00000000-0000-0000-0000-000000000000}"/>
          </ac:spMkLst>
        </pc:spChg>
      </pc:sldChg>
      <pc:sldChg chg="modSp">
        <pc:chgData name="Allison Blackwell" userId="7Y4zoj1sqs5H+IG1uY71RyUTFRj8vI3Lj7CrwoODLF4=" providerId="None" clId="Web-{CE092DC2-AB6A-436B-A45A-8FE5FF88FBA0}" dt="2025-10-15T16:35:31.584" v="12" actId="20577"/>
        <pc:sldMkLst>
          <pc:docMk/>
          <pc:sldMk cId="0" sldId="393"/>
        </pc:sldMkLst>
        <pc:spChg chg="mod">
          <ac:chgData name="Allison Blackwell" userId="7Y4zoj1sqs5H+IG1uY71RyUTFRj8vI3Lj7CrwoODLF4=" providerId="None" clId="Web-{CE092DC2-AB6A-436B-A45A-8FE5FF88FBA0}" dt="2025-10-15T16:35:28.865" v="11" actId="20577"/>
          <ac:spMkLst>
            <pc:docMk/>
            <pc:sldMk cId="0" sldId="393"/>
            <ac:spMk id="2" creationId="{00000000-0000-0000-0000-000000000000}"/>
          </ac:spMkLst>
        </pc:spChg>
        <pc:spChg chg="mod">
          <ac:chgData name="Allison Blackwell" userId="7Y4zoj1sqs5H+IG1uY71RyUTFRj8vI3Lj7CrwoODLF4=" providerId="None" clId="Web-{CE092DC2-AB6A-436B-A45A-8FE5FF88FBA0}" dt="2025-10-15T16:35:31.584" v="12" actId="20577"/>
          <ac:spMkLst>
            <pc:docMk/>
            <pc:sldMk cId="0" sldId="393"/>
            <ac:spMk id="5" creationId="{00000000-0000-0000-0000-000000000000}"/>
          </ac:spMkLst>
        </pc:spChg>
      </pc:sldChg>
      <pc:sldChg chg="modSp">
        <pc:chgData name="Allison Blackwell" userId="7Y4zoj1sqs5H+IG1uY71RyUTFRj8vI3Lj7CrwoODLF4=" providerId="None" clId="Web-{CE092DC2-AB6A-436B-A45A-8FE5FF88FBA0}" dt="2025-10-15T16:35:46.866" v="16" actId="20577"/>
        <pc:sldMkLst>
          <pc:docMk/>
          <pc:sldMk cId="0" sldId="395"/>
        </pc:sldMkLst>
        <pc:spChg chg="mod">
          <ac:chgData name="Allison Blackwell" userId="7Y4zoj1sqs5H+IG1uY71RyUTFRj8vI3Lj7CrwoODLF4=" providerId="None" clId="Web-{CE092DC2-AB6A-436B-A45A-8FE5FF88FBA0}" dt="2025-10-15T16:35:43.022" v="15" actId="20577"/>
          <ac:spMkLst>
            <pc:docMk/>
            <pc:sldMk cId="0" sldId="395"/>
            <ac:spMk id="2" creationId="{00000000-0000-0000-0000-000000000000}"/>
          </ac:spMkLst>
        </pc:spChg>
        <pc:spChg chg="mod">
          <ac:chgData name="Allison Blackwell" userId="7Y4zoj1sqs5H+IG1uY71RyUTFRj8vI3Lj7CrwoODLF4=" providerId="None" clId="Web-{CE092DC2-AB6A-436B-A45A-8FE5FF88FBA0}" dt="2025-10-15T16:35:46.866" v="16" actId="20577"/>
          <ac:spMkLst>
            <pc:docMk/>
            <pc:sldMk cId="0" sldId="395"/>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solidFill>
                  <a:schemeClr val="tx1">
                    <a:lumMod val="65000"/>
                  </a:schemeClr>
                </a:solidFill>
              </a:rPr>
              <a:t>Fifth Sunday of Easter</a:t>
            </a:r>
          </a:p>
        </p:txBody>
      </p:sp>
      <p:sp>
        <p:nvSpPr>
          <p:cNvPr id="3" name="Subtitle 2"/>
          <p:cNvSpPr>
            <a:spLocks noGrp="1"/>
          </p:cNvSpPr>
          <p:nvPr>
            <p:ph type="subTitle" idx="1"/>
          </p:nvPr>
        </p:nvSpPr>
        <p:spPr>
          <a:xfrm>
            <a:off x="2933700" y="3810000"/>
            <a:ext cx="6400800" cy="838200"/>
          </a:xfrm>
        </p:spPr>
        <p:txBody>
          <a:bodyPr>
            <a:normAutofit lnSpcReduction="10000"/>
          </a:bodyPr>
          <a:lstStyle/>
          <a:p>
            <a:r>
              <a:rPr lang="en-US" sz="5400" i="1" dirty="0">
                <a:solidFill>
                  <a:schemeClr val="tx1">
                    <a:lumMod val="65000"/>
                  </a:schemeClr>
                </a:solidFill>
              </a:rPr>
              <a:t>Year A</a:t>
            </a:r>
          </a:p>
        </p:txBody>
      </p:sp>
      <p:sp>
        <p:nvSpPr>
          <p:cNvPr id="4" name="Rectangle 3"/>
          <p:cNvSpPr/>
          <p:nvPr/>
        </p:nvSpPr>
        <p:spPr>
          <a:xfrm>
            <a:off x="1524000" y="5791201"/>
            <a:ext cx="9144000" cy="954107"/>
          </a:xfrm>
          <a:prstGeom prst="rect">
            <a:avLst/>
          </a:prstGeom>
          <a:solidFill>
            <a:srgbClr val="A6A6A6">
              <a:alpha val="70000"/>
            </a:srgbClr>
          </a:solidFill>
        </p:spPr>
        <p:txBody>
          <a:bodyPr wrap="square">
            <a:spAutoFit/>
          </a:bodyPr>
          <a:lstStyle/>
          <a:p>
            <a:pPr algn="ctr"/>
            <a:r>
              <a:rPr lang="en-US" sz="2800" dirty="0"/>
              <a:t>Acts 7:55-60  •  Psalm 31:1-5, 15-16  •  1 Peter 2:2-10</a:t>
            </a:r>
          </a:p>
          <a:p>
            <a:pPr algn="ctr"/>
            <a:r>
              <a:rPr lang="en-US" sz="2800" dirty="0"/>
              <a:t>John 14:1-14</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lIns="91440" tIns="45720" rIns="91440" bIns="45720" anchor="t">
            <a:spAutoFit/>
          </a:bodyPr>
          <a:lstStyle/>
          <a:p>
            <a:r>
              <a:rPr lang="en-US" sz="3600" dirty="0"/>
              <a:t>"Do not let your hearts be troubled. Believe in God; believe also in me.”</a:t>
            </a:r>
            <a:endParaRPr lang="en-US" sz="3600" dirty="0">
              <a:cs typeface="Arial" pitchFamily="34" charset="0"/>
            </a:endParaRPr>
          </a:p>
        </p:txBody>
      </p:sp>
      <p:sp>
        <p:nvSpPr>
          <p:cNvPr id="5" name="TextBox 4"/>
          <p:cNvSpPr txBox="1"/>
          <p:nvPr/>
        </p:nvSpPr>
        <p:spPr>
          <a:xfrm>
            <a:off x="5943600" y="3962401"/>
            <a:ext cx="3352800" cy="461665"/>
          </a:xfrm>
          <a:prstGeom prst="rect">
            <a:avLst/>
          </a:prstGeom>
          <a:noFill/>
        </p:spPr>
        <p:txBody>
          <a:bodyPr wrap="square" rtlCol="0">
            <a:spAutoFit/>
          </a:bodyPr>
          <a:lstStyle/>
          <a:p>
            <a:pPr algn="ctr"/>
            <a:r>
              <a:rPr lang="en-US" sz="2400" dirty="0">
                <a:solidFill>
                  <a:schemeClr val="tx1">
                    <a:lumMod val="95000"/>
                  </a:schemeClr>
                </a:solidFill>
              </a:rPr>
              <a:t>John 14:1</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1643" y="5334001"/>
            <a:ext cx="2286000" cy="1323439"/>
          </a:xfrm>
          <a:prstGeom prst="rect">
            <a:avLst/>
          </a:prstGeom>
          <a:noFill/>
        </p:spPr>
        <p:txBody>
          <a:bodyPr wrap="square" rtlCol="0">
            <a:spAutoFit/>
          </a:bodyPr>
          <a:lstStyle/>
          <a:p>
            <a:pPr algn="ctr"/>
            <a:r>
              <a:rPr lang="en-US" sz="1600" dirty="0">
                <a:solidFill>
                  <a:schemeClr val="tx1">
                    <a:lumMod val="95000"/>
                  </a:schemeClr>
                </a:solidFill>
              </a:rPr>
              <a:t>Lift Every Voice and Sing</a:t>
            </a:r>
          </a:p>
          <a:p>
            <a:pPr algn="ctr"/>
            <a:endParaRPr lang="en-US" sz="1600" dirty="0">
              <a:solidFill>
                <a:schemeClr val="tx1">
                  <a:lumMod val="95000"/>
                </a:schemeClr>
              </a:solidFill>
            </a:endParaRPr>
          </a:p>
          <a:p>
            <a:pPr algn="ctr"/>
            <a:r>
              <a:rPr lang="en-US" sz="1600" dirty="0">
                <a:solidFill>
                  <a:schemeClr val="tx1">
                    <a:lumMod val="95000"/>
                  </a:schemeClr>
                </a:solidFill>
              </a:rPr>
              <a:t> Augusta Savage </a:t>
            </a:r>
          </a:p>
          <a:p>
            <a:pPr algn="ctr"/>
            <a:r>
              <a:rPr lang="en-US" sz="1600" dirty="0">
                <a:solidFill>
                  <a:schemeClr val="tx1">
                    <a:lumMod val="95000"/>
                  </a:schemeClr>
                </a:solidFill>
              </a:rPr>
              <a:t>1939 New York World’s Fair</a:t>
            </a:r>
          </a:p>
        </p:txBody>
      </p:sp>
      <p:pic>
        <p:nvPicPr>
          <p:cNvPr id="2" name="Picture 1"/>
          <p:cNvPicPr>
            <a:picLocks noChangeAspect="1"/>
          </p:cNvPicPr>
          <p:nvPr/>
        </p:nvPicPr>
        <p:blipFill>
          <a:blip r:embed="rId2"/>
          <a:stretch>
            <a:fillRect/>
          </a:stretch>
        </p:blipFill>
        <p:spPr>
          <a:xfrm>
            <a:off x="4648201" y="152400"/>
            <a:ext cx="5742157" cy="66294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057400"/>
            <a:ext cx="6858000" cy="1754326"/>
          </a:xfrm>
          <a:prstGeom prst="rect">
            <a:avLst/>
          </a:prstGeom>
        </p:spPr>
        <p:txBody>
          <a:bodyPr wrap="square" lIns="91440" tIns="45720" rIns="91440" bIns="45720" anchor="t">
            <a:spAutoFit/>
          </a:bodyPr>
          <a:lstStyle/>
          <a:p>
            <a:r>
              <a:rPr lang="en-US" sz="3600" dirty="0"/>
              <a:t>“...I will come again and will take you to myself, so that where I am, there you may be also.”</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14:3b</a:t>
            </a:r>
            <a:endParaRPr lang="en-US" sz="2400" dirty="0">
              <a:solidFill>
                <a:schemeClr val="tx1">
                  <a:lumMod val="95000"/>
                </a:schemeClr>
              </a:solidFill>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35940"/>
            <a:ext cx="2362200" cy="1569660"/>
          </a:xfrm>
          <a:prstGeom prst="rect">
            <a:avLst/>
          </a:prstGeom>
          <a:noFill/>
        </p:spPr>
        <p:txBody>
          <a:bodyPr wrap="square" rtlCol="0">
            <a:spAutoFit/>
          </a:bodyPr>
          <a:lstStyle/>
          <a:p>
            <a:pPr algn="ctr"/>
            <a:r>
              <a:rPr lang="en-US" sz="1600" dirty="0">
                <a:solidFill>
                  <a:schemeClr val="tx1">
                    <a:lumMod val="95000"/>
                  </a:schemeClr>
                </a:solidFill>
              </a:rPr>
              <a:t>Abraham in Heaven, holding the soul of Lazarus</a:t>
            </a:r>
          </a:p>
          <a:p>
            <a:pPr algn="ctr"/>
            <a:endParaRPr lang="en-US" sz="1600" dirty="0">
              <a:solidFill>
                <a:schemeClr val="tx1">
                  <a:lumMod val="95000"/>
                </a:schemeClr>
              </a:solidFill>
            </a:endParaRPr>
          </a:p>
          <a:p>
            <a:pPr algn="ctr"/>
            <a:r>
              <a:rPr lang="en-US" sz="1600" dirty="0">
                <a:solidFill>
                  <a:schemeClr val="tx1">
                    <a:lumMod val="95000"/>
                  </a:schemeClr>
                </a:solidFill>
              </a:rPr>
              <a:t>Abbey of St. Pierre </a:t>
            </a:r>
            <a:r>
              <a:rPr lang="en-US" sz="1600" dirty="0" err="1">
                <a:solidFill>
                  <a:schemeClr val="tx1">
                    <a:lumMod val="95000"/>
                  </a:schemeClr>
                </a:solidFill>
              </a:rPr>
              <a:t>Moissac</a:t>
            </a:r>
            <a:r>
              <a:rPr lang="en-US" sz="1600" dirty="0">
                <a:solidFill>
                  <a:schemeClr val="tx1">
                    <a:lumMod val="95000"/>
                  </a:schemeClr>
                </a:solidFill>
              </a:rPr>
              <a:t>, France</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24400" y="53788"/>
            <a:ext cx="5029200" cy="6804212"/>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10400" cy="1754326"/>
          </a:xfrm>
          <a:prstGeom prst="rect">
            <a:avLst/>
          </a:prstGeom>
        </p:spPr>
        <p:txBody>
          <a:bodyPr wrap="square">
            <a:spAutoFit/>
          </a:bodyPr>
          <a:lstStyle/>
          <a:p>
            <a:r>
              <a:rPr lang="en-US" sz="3600" dirty="0"/>
              <a:t>Thomas said to him, "Lord, we do not know where you are going. How can we know the way?"</a:t>
            </a:r>
            <a:endParaRPr lang="en-US" sz="3600" dirty="0">
              <a:cs typeface="Arial" pitchFamily="34" charset="0"/>
            </a:endParaRPr>
          </a:p>
        </p:txBody>
      </p:sp>
      <p:sp>
        <p:nvSpPr>
          <p:cNvPr id="5" name="TextBox 4"/>
          <p:cNvSpPr txBox="1"/>
          <p:nvPr/>
        </p:nvSpPr>
        <p:spPr>
          <a:xfrm>
            <a:off x="59436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14:5</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Road Into the Valley – Moonrise  --  Edward Steichen, photo gravure</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11221" y="152401"/>
            <a:ext cx="7645759" cy="6031653"/>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133601"/>
            <a:ext cx="6858000" cy="1200329"/>
          </a:xfrm>
          <a:prstGeom prst="rect">
            <a:avLst/>
          </a:prstGeom>
        </p:spPr>
        <p:txBody>
          <a:bodyPr wrap="square" lIns="91440" tIns="45720" rIns="91440" bIns="45720" anchor="t">
            <a:spAutoFit/>
          </a:bodyPr>
          <a:lstStyle/>
          <a:p>
            <a:r>
              <a:rPr lang="en-US" sz="3600" dirty="0"/>
              <a:t>Jesus said to him, "I am the way and the truth and the life. ...”</a:t>
            </a:r>
            <a:endParaRPr lang="en-US" sz="3600" dirty="0">
              <a:cs typeface="Arial" pitchFamily="34" charset="0"/>
            </a:endParaRPr>
          </a:p>
        </p:txBody>
      </p:sp>
      <p:sp>
        <p:nvSpPr>
          <p:cNvPr id="5" name="TextBox 4"/>
          <p:cNvSpPr txBox="1"/>
          <p:nvPr/>
        </p:nvSpPr>
        <p:spPr>
          <a:xfrm>
            <a:off x="6019800" y="4343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John 14:6a</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71800" y="6302891"/>
            <a:ext cx="6096000" cy="307777"/>
          </a:xfrm>
          <a:prstGeom prst="rect">
            <a:avLst/>
          </a:prstGeom>
          <a:noFill/>
        </p:spPr>
        <p:txBody>
          <a:bodyPr wrap="square" rtlCol="0">
            <a:spAutoFit/>
          </a:bodyPr>
          <a:lstStyle/>
          <a:p>
            <a:pPr algn="ctr"/>
            <a:r>
              <a:rPr lang="en-US" sz="1400" dirty="0">
                <a:solidFill>
                  <a:schemeClr val="tx1">
                    <a:lumMod val="95000"/>
                  </a:schemeClr>
                </a:solidFill>
              </a:rPr>
              <a:t>Cleansing of the Leper  --   Frank Wesley</a:t>
            </a:r>
          </a:p>
        </p:txBody>
      </p:sp>
      <p:pic>
        <p:nvPicPr>
          <p:cNvPr id="7" name="Picture 6">
            <a:extLst>
              <a:ext uri="{FF2B5EF4-FFF2-40B4-BE49-F238E27FC236}">
                <a16:creationId xmlns:a16="http://schemas.microsoft.com/office/drawing/2014/main" id="{570E868E-3C7C-440A-5D87-3C93FA7DC5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048000" y="216555"/>
            <a:ext cx="6298098" cy="5816053"/>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133601"/>
            <a:ext cx="6553200" cy="1200329"/>
          </a:xfrm>
          <a:prstGeom prst="rect">
            <a:avLst/>
          </a:prstGeom>
        </p:spPr>
        <p:txBody>
          <a:bodyPr wrap="square" lIns="91440" tIns="45720" rIns="91440" bIns="45720" anchor="t">
            <a:spAutoFit/>
          </a:bodyPr>
          <a:lstStyle/>
          <a:p>
            <a:r>
              <a:rPr lang="en-US" sz="3600" dirty="0"/>
              <a:t>“If you know me, you will know my Father also. ...” </a:t>
            </a:r>
            <a:endParaRPr lang="en-US" sz="3600" dirty="0">
              <a:cs typeface="Arial" pitchFamily="34" charset="0"/>
            </a:endParaRPr>
          </a:p>
        </p:txBody>
      </p:sp>
      <p:sp>
        <p:nvSpPr>
          <p:cNvPr id="5" name="TextBox 4"/>
          <p:cNvSpPr txBox="1"/>
          <p:nvPr/>
        </p:nvSpPr>
        <p:spPr>
          <a:xfrm>
            <a:off x="5943600" y="4267201"/>
            <a:ext cx="3352800" cy="461665"/>
          </a:xfrm>
          <a:prstGeom prst="rect">
            <a:avLst/>
          </a:prstGeom>
          <a:noFill/>
        </p:spPr>
        <p:txBody>
          <a:bodyPr wrap="square" lIns="91440" tIns="45720" rIns="91440" bIns="45720" rtlCol="0" anchor="t">
            <a:spAutoFit/>
          </a:bodyPr>
          <a:lstStyle/>
          <a:p>
            <a:pPr algn="ctr"/>
            <a:r>
              <a:rPr lang="en-US" sz="2400">
                <a:solidFill>
                  <a:schemeClr val="tx1">
                    <a:lumMod val="95000"/>
                  </a:schemeClr>
                </a:solidFill>
              </a:rPr>
              <a:t>John 14:7a</a:t>
            </a:r>
            <a:endParaRPr lang="en-US" sz="2400" dirty="0">
              <a:solidFill>
                <a:schemeClr val="tx1">
                  <a:lumMod val="95000"/>
                </a:schemeClr>
              </a:solidFill>
            </a:endParaRP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486400"/>
            <a:ext cx="2057400" cy="1107996"/>
          </a:xfrm>
          <a:prstGeom prst="rect">
            <a:avLst/>
          </a:prstGeom>
          <a:noFill/>
        </p:spPr>
        <p:txBody>
          <a:bodyPr wrap="square" rtlCol="0">
            <a:spAutoFit/>
          </a:bodyPr>
          <a:lstStyle/>
          <a:p>
            <a:pPr algn="ctr"/>
            <a:r>
              <a:rPr lang="en-US" sz="1600" dirty="0">
                <a:solidFill>
                  <a:schemeClr val="tx1">
                    <a:lumMod val="95000"/>
                  </a:schemeClr>
                </a:solidFill>
              </a:rPr>
              <a:t>Holy Trinity</a:t>
            </a:r>
          </a:p>
          <a:p>
            <a:pPr algn="ctr"/>
            <a:endParaRPr lang="en-US" sz="1600" dirty="0">
              <a:solidFill>
                <a:schemeClr val="tx1">
                  <a:lumMod val="95000"/>
                </a:schemeClr>
              </a:solidFill>
            </a:endParaRPr>
          </a:p>
          <a:p>
            <a:pPr algn="ctr"/>
            <a:r>
              <a:rPr lang="en-US" sz="1600" dirty="0">
                <a:solidFill>
                  <a:schemeClr val="tx1">
                    <a:lumMod val="95000"/>
                  </a:schemeClr>
                </a:solidFill>
              </a:rPr>
              <a:t>Church wood carving</a:t>
            </a:r>
          </a:p>
          <a:p>
            <a:pPr algn="ctr"/>
            <a:r>
              <a:rPr lang="en-US" sz="1600" dirty="0">
                <a:solidFill>
                  <a:schemeClr val="tx1">
                    <a:lumMod val="95000"/>
                  </a:schemeClr>
                </a:solidFill>
              </a:rPr>
              <a:t>Poland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4400" y="48491"/>
            <a:ext cx="4506180" cy="67818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05000"/>
            <a:ext cx="7467600" cy="2308324"/>
          </a:xfrm>
          <a:prstGeom prst="rect">
            <a:avLst/>
          </a:prstGeom>
        </p:spPr>
        <p:txBody>
          <a:bodyPr wrap="square">
            <a:spAutoFit/>
          </a:bodyPr>
          <a:lstStyle/>
          <a:p>
            <a:r>
              <a:rPr lang="en-US" sz="3600" dirty="0"/>
              <a:t>Then he knelt down and cried out in a loud voice, "Lord, do not hold this sin against them." When he had said this, he died.</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7:60</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https://commons.wikimedia.org/wiki/File:Mosan_Workshop_-_The_Stoning_of_St_Stephen_-_Walters_71140_(2).jpg</a:t>
            </a:r>
          </a:p>
          <a:p>
            <a:pPr>
              <a:buNone/>
            </a:pPr>
            <a:r>
              <a:rPr lang="en-US" sz="1600" dirty="0"/>
              <a:t>https://commons.wikimedia.org/wiki/File:Edvard_Munch_-_The_Sun_-_Google_Art_Project.jpg</a:t>
            </a:r>
          </a:p>
          <a:p>
            <a:pPr>
              <a:buNone/>
            </a:pPr>
            <a:r>
              <a:rPr lang="en-US" sz="1600" dirty="0"/>
              <a:t>https://commons.wikimedia.org/wiki/File:Mary_Cassatt,_1898_-_Louise_nursing_her_child.jpg</a:t>
            </a:r>
          </a:p>
          <a:p>
            <a:pPr>
              <a:buNone/>
            </a:pPr>
            <a:r>
              <a:rPr lang="en-US" sz="1600" dirty="0"/>
              <a:t>https://commons.wikimedia.org/wiki/File:Yuan_stone_Nestorian_inscription_(rep).JPG</a:t>
            </a:r>
          </a:p>
          <a:p>
            <a:pPr>
              <a:buNone/>
            </a:pPr>
            <a:r>
              <a:rPr lang="en-US" sz="1600" dirty="0"/>
              <a:t>https://books.google.com/books?id=5VoEAAAAMBAJ&amp;printsec=frontcover&amp;dq=the+crisis+magazine+1939&amp;hl=en&amp;sa=X&amp;ved=0ahUKEwiy8rT1_d_QAhVL8WMKHWw1AKA4ChDoAQgZMAA#v=onepage&amp;q&amp;f=false</a:t>
            </a:r>
          </a:p>
          <a:p>
            <a:pPr>
              <a:buNone/>
            </a:pPr>
            <a:r>
              <a:rPr lang="en-US" sz="1600" dirty="0"/>
              <a:t>http://www.flickr.com/photos/pelegrino/561258331/</a:t>
            </a:r>
          </a:p>
          <a:p>
            <a:pPr>
              <a:buNone/>
            </a:pPr>
            <a:r>
              <a:rPr lang="en-US" sz="1600" dirty="0"/>
              <a:t>https://commons.wikimedia.org/wiki/File:Edward_Steichen_(American)_-_(Road_into_the_Valley_--_Moonrise)_-_Google_Art_Project.jpg</a:t>
            </a:r>
          </a:p>
          <a:p>
            <a:pPr>
              <a:buNone/>
            </a:pPr>
            <a:r>
              <a:rPr lang="en-US" sz="1600" dirty="0"/>
              <a:t>Estate of Frank Wesley, http://www.frankwesleyart.com/main_page.htm</a:t>
            </a:r>
          </a:p>
          <a:p>
            <a:pPr>
              <a:buNone/>
            </a:pPr>
            <a:r>
              <a:rPr lang="en-US" sz="1600" dirty="0"/>
              <a:t>http://www.flickr.com/photos/feargal/5096160543/</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600" dirty="0"/>
          </a:p>
          <a:p>
            <a:endParaRPr lang="en-US" sz="1600" dirty="0"/>
          </a:p>
          <a:p>
            <a:endParaRPr lang="en-US" sz="16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The Stoning of Stephen  -- </a:t>
            </a:r>
            <a:r>
              <a:rPr lang="en-US" sz="1600" dirty="0" err="1">
                <a:solidFill>
                  <a:schemeClr val="tx1">
                    <a:lumMod val="95000"/>
                  </a:schemeClr>
                </a:solidFill>
              </a:rPr>
              <a:t>Mosan</a:t>
            </a:r>
            <a:r>
              <a:rPr lang="en-US" sz="1600" dirty="0">
                <a:solidFill>
                  <a:schemeClr val="tx1">
                    <a:lumMod val="95000"/>
                  </a:schemeClr>
                </a:solidFill>
              </a:rPr>
              <a:t> Workshop, Walters Art Museum, Baltimore, MD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89042" y="381000"/>
            <a:ext cx="7090117" cy="54864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86000"/>
            <a:ext cx="7467600" cy="1754326"/>
          </a:xfrm>
          <a:prstGeom prst="rect">
            <a:avLst/>
          </a:prstGeom>
        </p:spPr>
        <p:txBody>
          <a:bodyPr wrap="square">
            <a:spAutoFit/>
          </a:bodyPr>
          <a:lstStyle/>
          <a:p>
            <a:r>
              <a:rPr lang="en-US" sz="3600" dirty="0"/>
              <a:t>Let your face shine upon your servant; save me in your steadfast love.</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31:16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Sun  --  Edvard Munch, Munch Museum, Oslo, Norway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776883"/>
            <a:ext cx="9144000" cy="5304234"/>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828800"/>
            <a:ext cx="7086600" cy="1754326"/>
          </a:xfrm>
          <a:prstGeom prst="rect">
            <a:avLst/>
          </a:prstGeom>
        </p:spPr>
        <p:txBody>
          <a:bodyPr wrap="square" lIns="91440" tIns="45720" rIns="91440" bIns="45720" anchor="t">
            <a:spAutoFit/>
          </a:bodyPr>
          <a:lstStyle/>
          <a:p>
            <a:r>
              <a:rPr lang="en-US" sz="3600" dirty="0"/>
              <a:t>Like newborn infants, long for the pure, spiritual milk…indeed you have tasted that the Lord is good.</a:t>
            </a:r>
            <a:endParaRPr lang="en-US" sz="3600" dirty="0">
              <a:cs typeface="Arial" pitchFamily="34" charset="0"/>
            </a:endParaRPr>
          </a:p>
        </p:txBody>
      </p:sp>
      <p:sp>
        <p:nvSpPr>
          <p:cNvPr id="5" name="TextBox 4"/>
          <p:cNvSpPr txBox="1"/>
          <p:nvPr/>
        </p:nvSpPr>
        <p:spPr>
          <a:xfrm>
            <a:off x="5867400" y="4419601"/>
            <a:ext cx="3352800" cy="461665"/>
          </a:xfrm>
          <a:prstGeom prst="rect">
            <a:avLst/>
          </a:prstGeom>
          <a:noFill/>
        </p:spPr>
        <p:txBody>
          <a:bodyPr wrap="square" rtlCol="0">
            <a:spAutoFit/>
          </a:bodyPr>
          <a:lstStyle/>
          <a:p>
            <a:pPr algn="ctr"/>
            <a:r>
              <a:rPr lang="en-US" sz="2400" dirty="0">
                <a:solidFill>
                  <a:schemeClr val="tx1">
                    <a:lumMod val="95000"/>
                  </a:schemeClr>
                </a:solidFill>
              </a:rPr>
              <a:t>1 Peter 2:2a, 3</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562600"/>
            <a:ext cx="2133600" cy="1169551"/>
          </a:xfrm>
          <a:prstGeom prst="rect">
            <a:avLst/>
          </a:prstGeom>
          <a:noFill/>
        </p:spPr>
        <p:txBody>
          <a:bodyPr wrap="square" rtlCol="0">
            <a:spAutoFit/>
          </a:bodyPr>
          <a:lstStyle/>
          <a:p>
            <a:pPr algn="ctr"/>
            <a:r>
              <a:rPr lang="en-US" sz="1400" dirty="0">
                <a:solidFill>
                  <a:schemeClr val="tx1">
                    <a:lumMod val="95000"/>
                  </a:schemeClr>
                </a:solidFill>
              </a:rPr>
              <a:t>Louise Nursing Her Child</a:t>
            </a:r>
          </a:p>
          <a:p>
            <a:pPr algn="ctr"/>
            <a:endParaRPr lang="en-US" sz="1400" dirty="0">
              <a:solidFill>
                <a:schemeClr val="tx1">
                  <a:lumMod val="95000"/>
                </a:schemeClr>
              </a:solidFill>
            </a:endParaRPr>
          </a:p>
          <a:p>
            <a:pPr algn="ctr"/>
            <a:r>
              <a:rPr lang="en-US" sz="1400" dirty="0">
                <a:solidFill>
                  <a:schemeClr val="tx1">
                    <a:lumMod val="95000"/>
                  </a:schemeClr>
                </a:solidFill>
              </a:rPr>
              <a:t>Mary Cassatt</a:t>
            </a:r>
          </a:p>
          <a:p>
            <a:pPr algn="ctr"/>
            <a:r>
              <a:rPr lang="fr-FR" sz="1400" dirty="0">
                <a:solidFill>
                  <a:schemeClr val="tx1">
                    <a:lumMod val="95000"/>
                  </a:schemeClr>
                </a:solidFill>
              </a:rPr>
              <a:t>Fondation Rau</a:t>
            </a:r>
          </a:p>
          <a:p>
            <a:pPr algn="ctr"/>
            <a:r>
              <a:rPr lang="fr-FR" sz="1400" dirty="0">
                <a:solidFill>
                  <a:schemeClr val="tx1">
                    <a:lumMod val="95000"/>
                  </a:schemeClr>
                </a:solidFill>
              </a:rPr>
              <a:t>Zurich, </a:t>
            </a:r>
            <a:r>
              <a:rPr lang="fr-FR" sz="1400" dirty="0" err="1">
                <a:solidFill>
                  <a:schemeClr val="tx1">
                    <a:lumMod val="95000"/>
                  </a:schemeClr>
                </a:solidFill>
              </a:rPr>
              <a:t>Switzerland</a:t>
            </a:r>
            <a:endParaRPr lang="en-US" sz="1400" dirty="0">
              <a:solidFill>
                <a:schemeClr val="tx1">
                  <a:lumMod val="95000"/>
                </a:schemeClr>
              </a:solidFill>
            </a:endParaRPr>
          </a:p>
        </p:txBody>
      </p:sp>
      <p:pic>
        <p:nvPicPr>
          <p:cNvPr id="5" name="Picture 4">
            <a:extLst>
              <a:ext uri="{FF2B5EF4-FFF2-40B4-BE49-F238E27FC236}">
                <a16:creationId xmlns:a16="http://schemas.microsoft.com/office/drawing/2014/main" id="{CED76C43-111D-B107-4A53-112FB4D580E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67200" y="0"/>
            <a:ext cx="5001516"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"The stone that the builders rejected has become the very head of the corner."</a:t>
            </a:r>
            <a:endParaRPr lang="en-US" sz="3600" dirty="0">
              <a:cs typeface="Arial" pitchFamily="34" charset="0"/>
            </a:endParaRPr>
          </a:p>
        </p:txBody>
      </p:sp>
      <p:sp>
        <p:nvSpPr>
          <p:cNvPr id="5" name="TextBox 4"/>
          <p:cNvSpPr txBox="1"/>
          <p:nvPr/>
        </p:nvSpPr>
        <p:spPr>
          <a:xfrm>
            <a:off x="5943600" y="4267201"/>
            <a:ext cx="3352800" cy="461665"/>
          </a:xfrm>
          <a:prstGeom prst="rect">
            <a:avLst/>
          </a:prstGeom>
          <a:noFill/>
        </p:spPr>
        <p:txBody>
          <a:bodyPr wrap="square" rtlCol="0">
            <a:spAutoFit/>
          </a:bodyPr>
          <a:lstStyle/>
          <a:p>
            <a:pPr algn="ctr"/>
            <a:r>
              <a:rPr lang="en-US" sz="2400" dirty="0">
                <a:solidFill>
                  <a:schemeClr val="tx1">
                    <a:lumMod val="95000"/>
                  </a:schemeClr>
                </a:solidFill>
              </a:rPr>
              <a:t>1 Peter </a:t>
            </a:r>
            <a:r>
              <a:rPr lang="en-US" sz="2400" dirty="0" err="1">
                <a:solidFill>
                  <a:schemeClr val="tx1">
                    <a:lumMod val="95000"/>
                  </a:schemeClr>
                </a:solidFill>
              </a:rPr>
              <a:t>2:7b</a:t>
            </a:r>
            <a:endParaRPr lang="en-US" sz="2400" dirty="0">
              <a:solidFill>
                <a:schemeClr val="tx1">
                  <a:lumMod val="95000"/>
                </a:schemeClr>
              </a:solidFill>
            </a:endParaRPr>
          </a:p>
        </p:txBody>
      </p:sp>
    </p:spTree>
    <p:extLst>
      <p:ext uri="{BB962C8B-B14F-4D97-AF65-F5344CB8AC3E}">
        <p14:creationId xmlns:p14="http://schemas.microsoft.com/office/powerpoint/2010/main" val="3745144830"/>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096000"/>
            <a:ext cx="8991600" cy="338554"/>
          </a:xfrm>
          <a:prstGeom prst="rect">
            <a:avLst/>
          </a:prstGeom>
          <a:noFill/>
        </p:spPr>
        <p:txBody>
          <a:bodyPr wrap="square" rtlCol="0">
            <a:spAutoFit/>
          </a:bodyPr>
          <a:lstStyle/>
          <a:p>
            <a:pPr algn="ctr"/>
            <a:r>
              <a:rPr lang="en-US" sz="1600" dirty="0">
                <a:solidFill>
                  <a:schemeClr val="tx1">
                    <a:lumMod val="95000"/>
                  </a:schemeClr>
                </a:solidFill>
              </a:rPr>
              <a:t>Nestorian Stone Cross from location of ancient monastery, Beijing, China, 1271-1368</a:t>
            </a:r>
          </a:p>
        </p:txBody>
      </p:sp>
      <p:pic>
        <p:nvPicPr>
          <p:cNvPr id="2" name="Picture 1"/>
          <p:cNvPicPr>
            <a:picLocks noChangeAspect="1"/>
          </p:cNvPicPr>
          <p:nvPr/>
        </p:nvPicPr>
        <p:blipFill>
          <a:blip r:embed="rId2"/>
          <a:stretch>
            <a:fillRect/>
          </a:stretch>
        </p:blipFill>
        <p:spPr>
          <a:xfrm>
            <a:off x="2514601" y="685801"/>
            <a:ext cx="7159587" cy="4776787"/>
          </a:xfrm>
          <a:prstGeom prst="rect">
            <a:avLst/>
          </a:prstGeom>
        </p:spPr>
      </p:pic>
    </p:spTree>
    <p:extLst>
      <p:ext uri="{BB962C8B-B14F-4D97-AF65-F5344CB8AC3E}">
        <p14:creationId xmlns:p14="http://schemas.microsoft.com/office/powerpoint/2010/main" val="2902836097"/>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393</TotalTime>
  <Words>655</Words>
  <Application>Microsoft Office PowerPoint</Application>
  <PresentationFormat>Widescreen</PresentationFormat>
  <Paragraphs>58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First Sunday after Christmas Day Year A</vt:lpstr>
      <vt:lpstr>Fifth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94</cp:revision>
  <dcterms:created xsi:type="dcterms:W3CDTF">2016-08-31T16:46:43Z</dcterms:created>
  <dcterms:modified xsi:type="dcterms:W3CDTF">2025-10-15T16:35:47Z</dcterms:modified>
</cp:coreProperties>
</file>