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6" r:id="rId6"/>
    <p:sldId id="387" r:id="rId7"/>
    <p:sldId id="388" r:id="rId8"/>
    <p:sldId id="389" r:id="rId9"/>
    <p:sldId id="390" r:id="rId10"/>
    <p:sldId id="391" r:id="rId11"/>
    <p:sldId id="392" r:id="rId12"/>
    <p:sldId id="393" r:id="rId13"/>
    <p:sldId id="394" r:id="rId14"/>
    <p:sldId id="397" r:id="rId15"/>
    <p:sldId id="398" r:id="rId16"/>
    <p:sldId id="399" r:id="rId17"/>
    <p:sldId id="400" r:id="rId18"/>
    <p:sldId id="401" r:id="rId19"/>
    <p:sldId id="402" r:id="rId20"/>
    <p:sldId id="403" r:id="rId21"/>
    <p:sldId id="410" r:id="rId22"/>
    <p:sldId id="405" r:id="rId23"/>
    <p:sldId id="409"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A06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1D7242-41E1-4B37-8B21-A7139B5B70A3}" v="61" dt="2025-10-07T15:07:27.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10" autoAdjust="0"/>
    <p:restoredTop sz="94694"/>
  </p:normalViewPr>
  <p:slideViewPr>
    <p:cSldViewPr>
      <p:cViewPr varScale="1">
        <p:scale>
          <a:sx n="59" d="100"/>
          <a:sy n="59" d="100"/>
        </p:scale>
        <p:origin x="356"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41D7242-41E1-4B37-8B21-A7139B5B70A3}"/>
    <pc:docChg chg="modSld">
      <pc:chgData name="Allison Blackwell" userId="7Y4zoj1sqs5H+IG1uY71RyUTFRj8vI3Lj7CrwoODLF4=" providerId="None" clId="Web-{C41D7242-41E1-4B37-8B21-A7139B5B70A3}" dt="2025-10-07T15:07:27.865" v="26" actId="20577"/>
      <pc:docMkLst>
        <pc:docMk/>
      </pc:docMkLst>
      <pc:sldChg chg="modSp">
        <pc:chgData name="Allison Blackwell" userId="7Y4zoj1sqs5H+IG1uY71RyUTFRj8vI3Lj7CrwoODLF4=" providerId="None" clId="Web-{C41D7242-41E1-4B37-8B21-A7139B5B70A3}" dt="2025-10-07T14:59:02.078" v="3" actId="20577"/>
        <pc:sldMkLst>
          <pc:docMk/>
          <pc:sldMk cId="0" sldId="282"/>
        </pc:sldMkLst>
        <pc:spChg chg="mod">
          <ac:chgData name="Allison Blackwell" userId="7Y4zoj1sqs5H+IG1uY71RyUTFRj8vI3Lj7CrwoODLF4=" providerId="None" clId="Web-{C41D7242-41E1-4B37-8B21-A7139B5B70A3}" dt="2025-10-07T14:59:02.078" v="3" actId="20577"/>
          <ac:spMkLst>
            <pc:docMk/>
            <pc:sldMk cId="0" sldId="282"/>
            <ac:spMk id="2" creationId="{00000000-0000-0000-0000-000000000000}"/>
          </ac:spMkLst>
        </pc:spChg>
      </pc:sldChg>
      <pc:sldChg chg="modSp">
        <pc:chgData name="Allison Blackwell" userId="7Y4zoj1sqs5H+IG1uY71RyUTFRj8vI3Lj7CrwoODLF4=" providerId="None" clId="Web-{C41D7242-41E1-4B37-8B21-A7139B5B70A3}" dt="2025-10-07T14:59:57.428" v="8" actId="20577"/>
        <pc:sldMkLst>
          <pc:docMk/>
          <pc:sldMk cId="0" sldId="383"/>
        </pc:sldMkLst>
        <pc:spChg chg="mod">
          <ac:chgData name="Allison Blackwell" userId="7Y4zoj1sqs5H+IG1uY71RyUTFRj8vI3Lj7CrwoODLF4=" providerId="None" clId="Web-{C41D7242-41E1-4B37-8B21-A7139B5B70A3}" dt="2025-10-07T14:59:57.428" v="8" actId="20577"/>
          <ac:spMkLst>
            <pc:docMk/>
            <pc:sldMk cId="0" sldId="383"/>
            <ac:spMk id="2" creationId="{00000000-0000-0000-0000-000000000000}"/>
          </ac:spMkLst>
        </pc:spChg>
      </pc:sldChg>
      <pc:sldChg chg="modSp">
        <pc:chgData name="Allison Blackwell" userId="7Y4zoj1sqs5H+IG1uY71RyUTFRj8vI3Lj7CrwoODLF4=" providerId="None" clId="Web-{C41D7242-41E1-4B37-8B21-A7139B5B70A3}" dt="2025-10-07T15:02:12.035" v="13" actId="20577"/>
        <pc:sldMkLst>
          <pc:docMk/>
          <pc:sldMk cId="0" sldId="387"/>
        </pc:sldMkLst>
        <pc:spChg chg="mod">
          <ac:chgData name="Allison Blackwell" userId="7Y4zoj1sqs5H+IG1uY71RyUTFRj8vI3Lj7CrwoODLF4=" providerId="None" clId="Web-{C41D7242-41E1-4B37-8B21-A7139B5B70A3}" dt="2025-10-07T15:01:52.455" v="12" actId="20577"/>
          <ac:spMkLst>
            <pc:docMk/>
            <pc:sldMk cId="0" sldId="387"/>
            <ac:spMk id="2" creationId="{00000000-0000-0000-0000-000000000000}"/>
          </ac:spMkLst>
        </pc:spChg>
        <pc:spChg chg="mod">
          <ac:chgData name="Allison Blackwell" userId="7Y4zoj1sqs5H+IG1uY71RyUTFRj8vI3Lj7CrwoODLF4=" providerId="None" clId="Web-{C41D7242-41E1-4B37-8B21-A7139B5B70A3}" dt="2025-10-07T15:02:12.035" v="13" actId="20577"/>
          <ac:spMkLst>
            <pc:docMk/>
            <pc:sldMk cId="0" sldId="387"/>
            <ac:spMk id="5" creationId="{00000000-0000-0000-0000-000000000000}"/>
          </ac:spMkLst>
        </pc:spChg>
      </pc:sldChg>
      <pc:sldChg chg="modSp">
        <pc:chgData name="Allison Blackwell" userId="7Y4zoj1sqs5H+IG1uY71RyUTFRj8vI3Lj7CrwoODLF4=" providerId="None" clId="Web-{C41D7242-41E1-4B37-8B21-A7139B5B70A3}" dt="2025-10-07T15:03:15.243" v="20" actId="20577"/>
        <pc:sldMkLst>
          <pc:docMk/>
          <pc:sldMk cId="0" sldId="389"/>
        </pc:sldMkLst>
        <pc:spChg chg="mod">
          <ac:chgData name="Allison Blackwell" userId="7Y4zoj1sqs5H+IG1uY71RyUTFRj8vI3Lj7CrwoODLF4=" providerId="None" clId="Web-{C41D7242-41E1-4B37-8B21-A7139B5B70A3}" dt="2025-10-07T15:03:15.243" v="20" actId="20577"/>
          <ac:spMkLst>
            <pc:docMk/>
            <pc:sldMk cId="0" sldId="389"/>
            <ac:spMk id="2" creationId="{00000000-0000-0000-0000-000000000000}"/>
          </ac:spMkLst>
        </pc:spChg>
      </pc:sldChg>
      <pc:sldChg chg="modSp">
        <pc:chgData name="Allison Blackwell" userId="7Y4zoj1sqs5H+IG1uY71RyUTFRj8vI3Lj7CrwoODLF4=" providerId="None" clId="Web-{C41D7242-41E1-4B37-8B21-A7139B5B70A3}" dt="2025-10-07T15:04:48.607" v="23" actId="20577"/>
        <pc:sldMkLst>
          <pc:docMk/>
          <pc:sldMk cId="0" sldId="397"/>
        </pc:sldMkLst>
        <pc:spChg chg="mod">
          <ac:chgData name="Allison Blackwell" userId="7Y4zoj1sqs5H+IG1uY71RyUTFRj8vI3Lj7CrwoODLF4=" providerId="None" clId="Web-{C41D7242-41E1-4B37-8B21-A7139B5B70A3}" dt="2025-10-07T15:04:36.294" v="21" actId="20577"/>
          <ac:spMkLst>
            <pc:docMk/>
            <pc:sldMk cId="0" sldId="397"/>
            <ac:spMk id="2" creationId="{00000000-0000-0000-0000-000000000000}"/>
          </ac:spMkLst>
        </pc:spChg>
        <pc:spChg chg="mod">
          <ac:chgData name="Allison Blackwell" userId="7Y4zoj1sqs5H+IG1uY71RyUTFRj8vI3Lj7CrwoODLF4=" providerId="None" clId="Web-{C41D7242-41E1-4B37-8B21-A7139B5B70A3}" dt="2025-10-07T15:04:48.607" v="23" actId="20577"/>
          <ac:spMkLst>
            <pc:docMk/>
            <pc:sldMk cId="0" sldId="397"/>
            <ac:spMk id="5" creationId="{00000000-0000-0000-0000-000000000000}"/>
          </ac:spMkLst>
        </pc:spChg>
      </pc:sldChg>
      <pc:sldChg chg="modSp">
        <pc:chgData name="Allison Blackwell" userId="7Y4zoj1sqs5H+IG1uY71RyUTFRj8vI3Lj7CrwoODLF4=" providerId="None" clId="Web-{C41D7242-41E1-4B37-8B21-A7139B5B70A3}" dt="2025-10-07T15:06:14.080" v="25" actId="20577"/>
        <pc:sldMkLst>
          <pc:docMk/>
          <pc:sldMk cId="0" sldId="401"/>
        </pc:sldMkLst>
        <pc:spChg chg="mod">
          <ac:chgData name="Allison Blackwell" userId="7Y4zoj1sqs5H+IG1uY71RyUTFRj8vI3Lj7CrwoODLF4=" providerId="None" clId="Web-{C41D7242-41E1-4B37-8B21-A7139B5B70A3}" dt="2025-10-07T15:06:14.080" v="25" actId="20577"/>
          <ac:spMkLst>
            <pc:docMk/>
            <pc:sldMk cId="0" sldId="401"/>
            <ac:spMk id="2" creationId="{00000000-0000-0000-0000-000000000000}"/>
          </ac:spMkLst>
        </pc:spChg>
      </pc:sldChg>
      <pc:sldChg chg="modSp">
        <pc:chgData name="Allison Blackwell" userId="7Y4zoj1sqs5H+IG1uY71RyUTFRj8vI3Lj7CrwoODLF4=" providerId="None" clId="Web-{C41D7242-41E1-4B37-8B21-A7139B5B70A3}" dt="2025-10-07T15:07:27.865" v="26" actId="20577"/>
        <pc:sldMkLst>
          <pc:docMk/>
          <pc:sldMk cId="3038014457" sldId="405"/>
        </pc:sldMkLst>
        <pc:spChg chg="mod">
          <ac:chgData name="Allison Blackwell" userId="7Y4zoj1sqs5H+IG1uY71RyUTFRj8vI3Lj7CrwoODLF4=" providerId="None" clId="Web-{C41D7242-41E1-4B37-8B21-A7139B5B70A3}" dt="2025-10-07T15:07:27.865" v="26" actId="20577"/>
          <ac:spMkLst>
            <pc:docMk/>
            <pc:sldMk cId="3038014457"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commons.wikimedia.org/wiki/File:Lutherbibel_1534_Hesekiel_37.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solidFill>
                  <a:schemeClr val="bg1"/>
                </a:solidFill>
              </a:rPr>
              <a:t>Fifth Sunday</a:t>
            </a:r>
            <a:br>
              <a:rPr lang="en-US" sz="9600" dirty="0">
                <a:solidFill>
                  <a:schemeClr val="bg1"/>
                </a:solidFill>
              </a:rPr>
            </a:br>
            <a:r>
              <a:rPr lang="en-US" sz="9600" dirty="0">
                <a:solidFill>
                  <a:schemeClr val="bg1"/>
                </a:solidFill>
              </a:rPr>
              <a:t>in Lent</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bg1"/>
                </a:solidFill>
              </a:rPr>
              <a:t>Year A</a:t>
            </a:r>
          </a:p>
        </p:txBody>
      </p:sp>
      <p:sp>
        <p:nvSpPr>
          <p:cNvPr id="4" name="Rectangle 3"/>
          <p:cNvSpPr/>
          <p:nvPr/>
        </p:nvSpPr>
        <p:spPr>
          <a:xfrm>
            <a:off x="1828800" y="4953000"/>
            <a:ext cx="2514600" cy="1815882"/>
          </a:xfrm>
          <a:prstGeom prst="rect">
            <a:avLst/>
          </a:prstGeom>
          <a:solidFill>
            <a:srgbClr val="B7A06B">
              <a:alpha val="50000"/>
            </a:srgbClr>
          </a:solidFill>
        </p:spPr>
        <p:txBody>
          <a:bodyPr wrap="square">
            <a:spAutoFit/>
          </a:bodyPr>
          <a:lstStyle/>
          <a:p>
            <a:r>
              <a:rPr lang="en-US" sz="2800" dirty="0">
                <a:solidFill>
                  <a:schemeClr val="bg1"/>
                </a:solidFill>
              </a:rPr>
              <a:t>Ezekiel 37:1-14</a:t>
            </a:r>
          </a:p>
          <a:p>
            <a:r>
              <a:rPr lang="en-US" sz="2800" dirty="0">
                <a:solidFill>
                  <a:schemeClr val="bg1"/>
                </a:solidFill>
              </a:rPr>
              <a:t>Psalm 130</a:t>
            </a:r>
          </a:p>
          <a:p>
            <a:r>
              <a:rPr lang="en-US" sz="2800" dirty="0">
                <a:solidFill>
                  <a:schemeClr val="bg1"/>
                </a:solidFill>
              </a:rPr>
              <a:t>Romans 8:6-11</a:t>
            </a:r>
          </a:p>
          <a:p>
            <a:r>
              <a:rPr lang="en-US" sz="2800" dirty="0">
                <a:solidFill>
                  <a:schemeClr val="bg1"/>
                </a:solidFill>
              </a:rPr>
              <a:t>John 11:1-45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a:spAutoFit/>
          </a:bodyPr>
          <a:lstStyle/>
          <a:p>
            <a:r>
              <a:rPr lang="en-US" sz="3600" dirty="0"/>
              <a:t>Now a certain man was ill, Lazarus of Bethany, the village of Mary and her sister Martha.</a:t>
            </a:r>
            <a:endParaRPr lang="en-US" sz="3600" dirty="0">
              <a:cs typeface="Arial" pitchFamily="34" charset="0"/>
            </a:endParaRPr>
          </a:p>
        </p:txBody>
      </p:sp>
      <p:sp>
        <p:nvSpPr>
          <p:cNvPr id="5" name="TextBox 4"/>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11:1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Gospel of Lazarus, 887 AD  --  </a:t>
            </a:r>
            <a:r>
              <a:rPr lang="en-US" sz="1600" dirty="0" err="1">
                <a:solidFill>
                  <a:schemeClr val="tx1">
                    <a:lumMod val="95000"/>
                  </a:schemeClr>
                </a:solidFill>
              </a:rPr>
              <a:t>Mesrops</a:t>
            </a:r>
            <a:r>
              <a:rPr lang="en-US" sz="1600" dirty="0">
                <a:solidFill>
                  <a:schemeClr val="tx1">
                    <a:lumMod val="95000"/>
                  </a:schemeClr>
                </a:solidFill>
              </a:rPr>
              <a:t> </a:t>
            </a:r>
            <a:r>
              <a:rPr lang="en-US" sz="1600" dirty="0" err="1">
                <a:solidFill>
                  <a:schemeClr val="tx1">
                    <a:lumMod val="95000"/>
                  </a:schemeClr>
                </a:solidFill>
              </a:rPr>
              <a:t>Mashtots</a:t>
            </a:r>
            <a:r>
              <a:rPr lang="en-US" sz="1600" dirty="0">
                <a:solidFill>
                  <a:schemeClr val="tx1">
                    <a:lumMod val="95000"/>
                  </a:schemeClr>
                </a:solidFill>
              </a:rPr>
              <a:t> Institute of Ancient Manuscripts, Yerevan, Armenia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9800" y="304800"/>
            <a:ext cx="7800568" cy="54864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1789331"/>
          </a:xfrm>
          <a:prstGeom prst="rect">
            <a:avLst/>
          </a:prstGeom>
        </p:spPr>
        <p:txBody>
          <a:bodyPr wrap="square">
            <a:spAutoFit/>
          </a:bodyPr>
          <a:lstStyle/>
          <a:p>
            <a:r>
              <a:rPr lang="en-US" sz="3600" dirty="0"/>
              <a:t>When Jesus arrived, he found that Lazarus had already been in the tomb four days.</a:t>
            </a:r>
            <a:endParaRPr lang="en-US" sz="3600" dirty="0">
              <a:cs typeface="Arial" pitchFamily="34" charset="0"/>
            </a:endParaRPr>
          </a:p>
        </p:txBody>
      </p:sp>
      <p:sp>
        <p:nvSpPr>
          <p:cNvPr id="5" name="TextBox 4"/>
          <p:cNvSpPr txBox="1"/>
          <p:nvPr/>
        </p:nvSpPr>
        <p:spPr>
          <a:xfrm>
            <a:off x="57150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11:17</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Raising of Lazarus  --  Spanish, Cloisters Museum, New York City</a:t>
            </a:r>
          </a:p>
        </p:txBody>
      </p:sp>
      <p:pic>
        <p:nvPicPr>
          <p:cNvPr id="2" name="Picture 1"/>
          <p:cNvPicPr>
            <a:picLocks noChangeAspect="1"/>
          </p:cNvPicPr>
          <p:nvPr/>
        </p:nvPicPr>
        <p:blipFill>
          <a:blip r:embed="rId2"/>
          <a:stretch>
            <a:fillRect/>
          </a:stretch>
        </p:blipFill>
        <p:spPr>
          <a:xfrm>
            <a:off x="2133600" y="66106"/>
            <a:ext cx="7984842" cy="6182294"/>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1944468"/>
            <a:ext cx="5486400" cy="1754326"/>
          </a:xfrm>
          <a:prstGeom prst="rect">
            <a:avLst/>
          </a:prstGeom>
        </p:spPr>
        <p:txBody>
          <a:bodyPr wrap="square" lIns="91440" tIns="45720" rIns="91440" bIns="45720" anchor="t">
            <a:spAutoFit/>
          </a:bodyPr>
          <a:lstStyle/>
          <a:p>
            <a:r>
              <a:rPr lang="en-US" sz="3600" dirty="0"/>
              <a:t>Jesus said to her, "I am the </a:t>
            </a:r>
            <a:r>
              <a:rPr lang="en-US" sz="3600"/>
              <a:t>resurrection and the life. … </a:t>
            </a:r>
            <a:r>
              <a:rPr lang="en-US" sz="3600" dirty="0"/>
              <a:t>Do you believe this?"</a:t>
            </a:r>
            <a:endParaRPr lang="en-US" sz="3600" dirty="0">
              <a:cs typeface="Arial" pitchFamily="34" charset="0"/>
            </a:endParaRPr>
          </a:p>
        </p:txBody>
      </p:sp>
      <p:sp>
        <p:nvSpPr>
          <p:cNvPr id="5" name="TextBox 4"/>
          <p:cNvSpPr txBox="1"/>
          <p:nvPr/>
        </p:nvSpPr>
        <p:spPr>
          <a:xfrm>
            <a:off x="5486400" y="44958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11:25a, 26b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43450" y="0"/>
            <a:ext cx="4476750" cy="6858000"/>
          </a:xfrm>
          <a:prstGeom prst="rect">
            <a:avLst/>
          </a:prstGeom>
        </p:spPr>
      </p:pic>
      <p:sp>
        <p:nvSpPr>
          <p:cNvPr id="4" name="TextBox 3"/>
          <p:cNvSpPr txBox="1"/>
          <p:nvPr/>
        </p:nvSpPr>
        <p:spPr>
          <a:xfrm>
            <a:off x="1905000" y="5382162"/>
            <a:ext cx="2438400" cy="1323439"/>
          </a:xfrm>
          <a:prstGeom prst="rect">
            <a:avLst/>
          </a:prstGeom>
          <a:noFill/>
        </p:spPr>
        <p:txBody>
          <a:bodyPr wrap="square" rtlCol="0">
            <a:spAutoFit/>
          </a:bodyPr>
          <a:lstStyle/>
          <a:p>
            <a:pPr algn="ctr"/>
            <a:r>
              <a:rPr lang="en-US" sz="1600" dirty="0">
                <a:solidFill>
                  <a:schemeClr val="tx1">
                    <a:lumMod val="95000"/>
                  </a:schemeClr>
                </a:solidFill>
              </a:rPr>
              <a:t>Raising of Lazarus</a:t>
            </a:r>
          </a:p>
          <a:p>
            <a:pPr algn="ctr"/>
            <a:endParaRPr lang="en-US" sz="1600" dirty="0">
              <a:solidFill>
                <a:schemeClr val="tx1">
                  <a:lumMod val="95000"/>
                </a:schemeClr>
              </a:solidFill>
            </a:endParaRPr>
          </a:p>
          <a:p>
            <a:pPr algn="ctr"/>
            <a:r>
              <a:rPr lang="en-US" sz="1600" dirty="0">
                <a:solidFill>
                  <a:schemeClr val="tx1">
                    <a:lumMod val="95000"/>
                  </a:schemeClr>
                </a:solidFill>
              </a:rPr>
              <a:t>Giovanni di Paolo</a:t>
            </a:r>
          </a:p>
          <a:p>
            <a:pPr algn="ctr"/>
            <a:r>
              <a:rPr lang="en-US" sz="1600" dirty="0">
                <a:solidFill>
                  <a:schemeClr val="tx1">
                    <a:lumMod val="95000"/>
                  </a:schemeClr>
                </a:solidFill>
              </a:rPr>
              <a:t>Walters Art Museum, Baltimore, MD</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981200"/>
            <a:ext cx="6324600" cy="1754326"/>
          </a:xfrm>
          <a:prstGeom prst="rect">
            <a:avLst/>
          </a:prstGeom>
        </p:spPr>
        <p:txBody>
          <a:bodyPr wrap="square">
            <a:spAutoFit/>
          </a:bodyPr>
          <a:lstStyle/>
          <a:p>
            <a:r>
              <a:rPr lang="en-US" sz="3600" dirty="0"/>
              <a:t>She said to him, "Yes, Lord, I believe that you are the Messiah, the Son of God…"</a:t>
            </a:r>
            <a:endParaRPr lang="en-US" sz="3600" dirty="0">
              <a:cs typeface="Arial" pitchFamily="34" charset="0"/>
            </a:endParaRPr>
          </a:p>
        </p:txBody>
      </p:sp>
      <p:sp>
        <p:nvSpPr>
          <p:cNvPr id="5" name="TextBox 4"/>
          <p:cNvSpPr txBox="1"/>
          <p:nvPr/>
        </p:nvSpPr>
        <p:spPr>
          <a:xfrm>
            <a:off x="5334000" y="4495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11:27a</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Messiah!  --  Mural, San Jose, CA</a:t>
            </a:r>
          </a:p>
        </p:txBody>
      </p:sp>
      <p:pic>
        <p:nvPicPr>
          <p:cNvPr id="2" name="Picture 1"/>
          <p:cNvPicPr>
            <a:picLocks noChangeAspect="1"/>
          </p:cNvPicPr>
          <p:nvPr/>
        </p:nvPicPr>
        <p:blipFill>
          <a:blip r:embed="rId2"/>
          <a:stretch>
            <a:fillRect/>
          </a:stretch>
        </p:blipFill>
        <p:spPr>
          <a:xfrm>
            <a:off x="1524000" y="1143000"/>
            <a:ext cx="9144000" cy="431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391400" cy="2308324"/>
          </a:xfrm>
          <a:prstGeom prst="rect">
            <a:avLst/>
          </a:prstGeom>
        </p:spPr>
        <p:txBody>
          <a:bodyPr wrap="square" lIns="91440" tIns="45720" rIns="91440" bIns="45720" anchor="t">
            <a:spAutoFit/>
          </a:bodyPr>
          <a:lstStyle/>
          <a:p>
            <a:r>
              <a:rPr lang="en-US" sz="3600" dirty="0"/>
              <a:t>When Jesus saw her weeping and the Jews who came with her also weeping, he was greatly disturbed in spirit and deeply moved.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11:33</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76600" y="191744"/>
            <a:ext cx="7388992" cy="6474513"/>
          </a:xfrm>
          <a:prstGeom prst="rect">
            <a:avLst/>
          </a:prstGeom>
        </p:spPr>
      </p:pic>
      <p:sp>
        <p:nvSpPr>
          <p:cNvPr id="4" name="TextBox 3"/>
          <p:cNvSpPr txBox="1"/>
          <p:nvPr/>
        </p:nvSpPr>
        <p:spPr>
          <a:xfrm>
            <a:off x="1676400" y="4889718"/>
            <a:ext cx="1447800" cy="1815882"/>
          </a:xfrm>
          <a:prstGeom prst="rect">
            <a:avLst/>
          </a:prstGeom>
          <a:noFill/>
        </p:spPr>
        <p:txBody>
          <a:bodyPr wrap="square" rtlCol="0">
            <a:spAutoFit/>
          </a:bodyPr>
          <a:lstStyle/>
          <a:p>
            <a:pPr algn="ctr"/>
            <a:r>
              <a:rPr lang="en-US" sz="1600" dirty="0">
                <a:solidFill>
                  <a:schemeClr val="tx1">
                    <a:lumMod val="95000"/>
                  </a:schemeClr>
                </a:solidFill>
              </a:rPr>
              <a:t>Resurrection of Lazarus, detail</a:t>
            </a:r>
          </a:p>
          <a:p>
            <a:pPr algn="ctr"/>
            <a:endParaRPr lang="en-US" sz="1600" dirty="0">
              <a:solidFill>
                <a:schemeClr val="tx1">
                  <a:lumMod val="95000"/>
                </a:schemeClr>
              </a:solidFill>
            </a:endParaRPr>
          </a:p>
          <a:p>
            <a:pPr algn="ctr"/>
            <a:r>
              <a:rPr lang="en-US" sz="1600" dirty="0" err="1">
                <a:solidFill>
                  <a:schemeClr val="tx1">
                    <a:lumMod val="95000"/>
                  </a:schemeClr>
                </a:solidFill>
              </a:rPr>
              <a:t>Geertgen</a:t>
            </a:r>
            <a:r>
              <a:rPr lang="en-US" sz="1600" dirty="0">
                <a:solidFill>
                  <a:schemeClr val="tx1">
                    <a:lumMod val="95000"/>
                  </a:schemeClr>
                </a:solidFill>
              </a:rPr>
              <a:t> tot Sint </a:t>
            </a:r>
            <a:r>
              <a:rPr lang="en-US" sz="1600" dirty="0" err="1">
                <a:solidFill>
                  <a:schemeClr val="tx1">
                    <a:lumMod val="95000"/>
                  </a:schemeClr>
                </a:solidFill>
              </a:rPr>
              <a:t>Jans</a:t>
            </a:r>
            <a:r>
              <a:rPr lang="en-US" sz="1600" dirty="0">
                <a:solidFill>
                  <a:schemeClr val="tx1">
                    <a:lumMod val="95000"/>
                  </a:schemeClr>
                </a:solidFill>
              </a:rPr>
              <a:t> Louvre, Paris</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754326"/>
          </a:xfrm>
          <a:prstGeom prst="rect">
            <a:avLst/>
          </a:prstGeom>
        </p:spPr>
        <p:txBody>
          <a:bodyPr wrap="square" lIns="91440" tIns="45720" rIns="91440" bIns="45720" anchor="t">
            <a:spAutoFit/>
          </a:bodyPr>
          <a:lstStyle/>
          <a:p>
            <a:r>
              <a:rPr lang="en-US" sz="3600" dirty="0"/>
              <a:t>The hand of the L</a:t>
            </a:r>
            <a:r>
              <a:rPr lang="en-US" sz="2800" dirty="0"/>
              <a:t>ORD</a:t>
            </a:r>
            <a:r>
              <a:rPr lang="en-US" sz="3600" dirty="0"/>
              <a:t> came upon me…and set me down in the middle of a valley; it was full of bones.</a:t>
            </a:r>
            <a:endParaRPr lang="en-US" sz="3600" dirty="0">
              <a:cs typeface="Arial" pitchFamily="34" charset="0"/>
            </a:endParaRPr>
          </a:p>
        </p:txBody>
      </p:sp>
      <p:sp>
        <p:nvSpPr>
          <p:cNvPr id="4" name="TextBox 3"/>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Ezekiel </a:t>
            </a:r>
            <a:r>
              <a:rPr lang="en-US" sz="2400" dirty="0" err="1">
                <a:solidFill>
                  <a:schemeClr val="tx1">
                    <a:lumMod val="95000"/>
                  </a:schemeClr>
                </a:solidFill>
              </a:rPr>
              <a:t>37:1a</a:t>
            </a:r>
            <a:r>
              <a:rPr lang="en-US" sz="2400" dirty="0">
                <a:solidFill>
                  <a:schemeClr val="tx1">
                    <a:lumMod val="95000"/>
                  </a:schemeClr>
                </a:solidFill>
              </a:rPr>
              <a:t>, </a:t>
            </a:r>
            <a:r>
              <a:rPr lang="en-US" sz="2400" dirty="0" err="1">
                <a:solidFill>
                  <a:schemeClr val="tx1">
                    <a:lumMod val="95000"/>
                  </a:schemeClr>
                </a:solidFill>
              </a:rPr>
              <a:t>1c</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10400" cy="2932331"/>
          </a:xfrm>
          <a:prstGeom prst="rect">
            <a:avLst/>
          </a:prstGeom>
        </p:spPr>
        <p:txBody>
          <a:bodyPr wrap="square">
            <a:spAutoFit/>
          </a:bodyPr>
          <a:lstStyle/>
          <a:p>
            <a:r>
              <a:rPr lang="en-US" sz="3600" dirty="0"/>
              <a:t>Jesus said, "Take away the stone." Martha…said to him, "Lord, already there is a stench because he has been dead four days."</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11:39</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Resurrection of Lazarus  --  Vincent van Gogh, Van Gogh Museum, Amsterdam </a:t>
            </a:r>
          </a:p>
        </p:txBody>
      </p:sp>
      <p:pic>
        <p:nvPicPr>
          <p:cNvPr id="2" name="Picture 1"/>
          <p:cNvPicPr>
            <a:picLocks noChangeAspect="1"/>
          </p:cNvPicPr>
          <p:nvPr/>
        </p:nvPicPr>
        <p:blipFill>
          <a:blip r:embed="rId2"/>
          <a:stretch>
            <a:fillRect/>
          </a:stretch>
        </p:blipFill>
        <p:spPr>
          <a:xfrm>
            <a:off x="2127886" y="70376"/>
            <a:ext cx="8082915" cy="6178024"/>
          </a:xfrm>
          <a:prstGeom prst="rect">
            <a:avLst/>
          </a:prstGeom>
        </p:spPr>
      </p:pic>
    </p:spTree>
    <p:extLst>
      <p:ext uri="{BB962C8B-B14F-4D97-AF65-F5344CB8AC3E}">
        <p14:creationId xmlns:p14="http://schemas.microsoft.com/office/powerpoint/2010/main" val="130477308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2862322"/>
          </a:xfrm>
          <a:prstGeom prst="rect">
            <a:avLst/>
          </a:prstGeom>
        </p:spPr>
        <p:txBody>
          <a:bodyPr wrap="square" lIns="91440" tIns="45720" rIns="91440" bIns="45720" anchor="t">
            <a:spAutoFit/>
          </a:bodyPr>
          <a:lstStyle/>
          <a:p>
            <a:r>
              <a:rPr lang="en-US" sz="3600" dirty="0"/>
              <a:t>The dead man came out, his hands and </a:t>
            </a:r>
            <a:r>
              <a:rPr lang="en-US" sz="3600"/>
              <a:t>feet bound with strips of cloth and his </a:t>
            </a:r>
            <a:r>
              <a:rPr lang="en-US" sz="3600" dirty="0"/>
              <a:t>face wrapped in a cloth. Jesus said to them, "Unbind him, and let him go."</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11:44</a:t>
            </a:r>
          </a:p>
        </p:txBody>
      </p:sp>
    </p:spTree>
    <p:extLst>
      <p:ext uri="{BB962C8B-B14F-4D97-AF65-F5344CB8AC3E}">
        <p14:creationId xmlns:p14="http://schemas.microsoft.com/office/powerpoint/2010/main" val="3038014457"/>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889718"/>
            <a:ext cx="1447800" cy="1815882"/>
          </a:xfrm>
          <a:prstGeom prst="rect">
            <a:avLst/>
          </a:prstGeom>
          <a:noFill/>
        </p:spPr>
        <p:txBody>
          <a:bodyPr wrap="square" rtlCol="0">
            <a:spAutoFit/>
          </a:bodyPr>
          <a:lstStyle/>
          <a:p>
            <a:pPr algn="ctr"/>
            <a:r>
              <a:rPr lang="en-US" sz="1600" dirty="0">
                <a:solidFill>
                  <a:schemeClr val="tx1">
                    <a:lumMod val="95000"/>
                  </a:schemeClr>
                </a:solidFill>
              </a:rPr>
              <a:t>Raising of Lazarus </a:t>
            </a:r>
          </a:p>
          <a:p>
            <a:pPr algn="ctr"/>
            <a:endParaRPr lang="en-US" sz="1600" dirty="0">
              <a:solidFill>
                <a:schemeClr val="tx1">
                  <a:lumMod val="95000"/>
                </a:schemeClr>
              </a:solidFill>
            </a:endParaRPr>
          </a:p>
          <a:p>
            <a:pPr algn="ctr"/>
            <a:r>
              <a:rPr lang="en-US" sz="1600" dirty="0" err="1">
                <a:solidFill>
                  <a:schemeClr val="tx1">
                    <a:lumMod val="95000"/>
                  </a:schemeClr>
                </a:solidFill>
              </a:rPr>
              <a:t>Duccio</a:t>
            </a:r>
            <a:r>
              <a:rPr lang="en-US" sz="1600" dirty="0">
                <a:solidFill>
                  <a:schemeClr val="tx1">
                    <a:lumMod val="95000"/>
                  </a:schemeClr>
                </a:solidFill>
              </a:rPr>
              <a:t> </a:t>
            </a:r>
          </a:p>
          <a:p>
            <a:pPr algn="ctr"/>
            <a:r>
              <a:rPr lang="en-US" sz="1600" dirty="0">
                <a:solidFill>
                  <a:schemeClr val="tx1">
                    <a:lumMod val="95000"/>
                  </a:schemeClr>
                </a:solidFill>
              </a:rPr>
              <a:t>Kimbell Art Museum </a:t>
            </a:r>
          </a:p>
          <a:p>
            <a:pPr algn="ctr"/>
            <a:r>
              <a:rPr lang="en-US" sz="1600" dirty="0">
                <a:solidFill>
                  <a:schemeClr val="tx1">
                    <a:lumMod val="95000"/>
                  </a:schemeClr>
                </a:solidFill>
              </a:rPr>
              <a:t>Fort Worth, TX</a:t>
            </a:r>
          </a:p>
        </p:txBody>
      </p:sp>
      <p:pic>
        <p:nvPicPr>
          <p:cNvPr id="3" name="Picture 2"/>
          <p:cNvPicPr>
            <a:picLocks noChangeAspect="1"/>
          </p:cNvPicPr>
          <p:nvPr/>
        </p:nvPicPr>
        <p:blipFill>
          <a:blip r:embed="rId2"/>
          <a:stretch>
            <a:fillRect/>
          </a:stretch>
        </p:blipFill>
        <p:spPr>
          <a:xfrm>
            <a:off x="3429000" y="26670"/>
            <a:ext cx="7239000" cy="6804660"/>
          </a:xfrm>
          <a:prstGeom prst="rect">
            <a:avLst/>
          </a:prstGeom>
        </p:spPr>
      </p:pic>
    </p:spTree>
    <p:extLst>
      <p:ext uri="{BB962C8B-B14F-4D97-AF65-F5344CB8AC3E}">
        <p14:creationId xmlns:p14="http://schemas.microsoft.com/office/powerpoint/2010/main" val="199209521"/>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http://commons.wikimedia.org/wiki/File:St._Nicholas%27_Church,_Deptford_Green,_SE8_-_carved_panel_representing_Ezekiel_in_the_Valley_of_the_Dry_Bones_-_geograph.org.uk_-_1501992.jpg</a:t>
            </a:r>
            <a:r>
              <a:rPr lang="en-US" sz="1400" dirty="0">
                <a:hlinkClick r:id="rId2"/>
              </a:rPr>
              <a:t>https://commons.wikimedia.org/wiki/File:Lutherbibel_1534_Hesekiel_37.jpg</a:t>
            </a:r>
            <a:endParaRPr lang="en-US" sz="1400" dirty="0"/>
          </a:p>
          <a:p>
            <a:pPr>
              <a:buNone/>
            </a:pPr>
            <a:r>
              <a:rPr lang="en-US" sz="1400" dirty="0"/>
              <a:t>https://commons.wikimedia.org/wiki/File:%27At_the_Deathbed%27_by_Edvard_Munch,_1895,_Bergen_Kunstmuseum.JPG</a:t>
            </a:r>
          </a:p>
          <a:p>
            <a:pPr>
              <a:buNone/>
            </a:pPr>
            <a:r>
              <a:rPr lang="en-US" sz="1400" dirty="0"/>
              <a:t>https://commons.wikimedia.org/wiki/File:Plaque_resurrection_dead_VandA_M.104-1945.jpg</a:t>
            </a:r>
          </a:p>
          <a:p>
            <a:pPr>
              <a:buNone/>
            </a:pPr>
            <a:r>
              <a:rPr lang="en-US" sz="1400" dirty="0"/>
              <a:t>https://www.flickr.com/photos/medmss/8510932740/</a:t>
            </a:r>
          </a:p>
          <a:p>
            <a:pPr>
              <a:buNone/>
            </a:pPr>
            <a:r>
              <a:rPr lang="en-US" sz="1400" dirty="0"/>
              <a:t>https://www.flickr.com/photos/artanonymous/3674205928/</a:t>
            </a:r>
          </a:p>
          <a:p>
            <a:pPr>
              <a:buNone/>
            </a:pPr>
            <a:r>
              <a:rPr lang="en-US" sz="1400" dirty="0"/>
              <a:t>https://www.flickr.com/photos/rietje/2882338471/ - Rita Willaert</a:t>
            </a:r>
          </a:p>
          <a:p>
            <a:pPr>
              <a:buNone/>
            </a:pPr>
            <a:r>
              <a:rPr lang="en-US" sz="1400" dirty="0"/>
              <a:t>https://www.flickr.com/photos/clairity/3220269616/ - Sharon </a:t>
            </a:r>
            <a:r>
              <a:rPr lang="en-US" sz="1400" dirty="0" err="1"/>
              <a:t>Mollerus</a:t>
            </a:r>
            <a:endParaRPr lang="en-US" sz="1400" dirty="0"/>
          </a:p>
          <a:p>
            <a:pPr>
              <a:buNone/>
            </a:pPr>
            <a:r>
              <a:rPr lang="en-US" sz="1400" dirty="0"/>
              <a:t>https://commons.m.wikimedia.org/wiki/File:Giovanni_di_Paolo_-_The_Resurrection_of_Lazarus_-_Walters_37489A.jpg</a:t>
            </a:r>
          </a:p>
          <a:p>
            <a:pPr>
              <a:buNone/>
            </a:pPr>
            <a:r>
              <a:rPr lang="en-US" sz="1400" dirty="0"/>
              <a:t>https://www.flickr.com/photos/thomashawk/4834469760/ - Thomas Hawk</a:t>
            </a:r>
          </a:p>
          <a:p>
            <a:pPr>
              <a:buNone/>
            </a:pPr>
            <a:r>
              <a:rPr lang="en-US" sz="1400" dirty="0"/>
              <a:t>https://commons.wikimedia.org/wiki/File:Geertgen_Louvre_02.JPG</a:t>
            </a:r>
          </a:p>
          <a:p>
            <a:pPr>
              <a:buNone/>
            </a:pPr>
            <a:r>
              <a:rPr lang="en-US" sz="1400" dirty="0"/>
              <a:t>https://commons.wikimedia.org/wiki/File:De_opwekking_van_Lazarus_(naar_Rembrandt)_-_s0169V1962_-_Van_Gogh_Museum.jpg</a:t>
            </a:r>
          </a:p>
          <a:p>
            <a:pPr>
              <a:buNone/>
            </a:pPr>
            <a:r>
              <a:rPr lang="en-US" sz="1400" dirty="0"/>
              <a:t>https://commons.wikimedia.org/wiki/File:%27The_Raising_of_Lazarus%27,_tempera_and_gold_on_panel_by_Duccio_di_Buoninsegna,_1310%E2%80%9311,_Kimbell_Art_Museum.jpg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628382"/>
            <a:ext cx="2286000" cy="1077218"/>
          </a:xfrm>
          <a:prstGeom prst="rect">
            <a:avLst/>
          </a:prstGeom>
          <a:noFill/>
        </p:spPr>
        <p:txBody>
          <a:bodyPr wrap="square" rtlCol="0">
            <a:spAutoFit/>
          </a:bodyPr>
          <a:lstStyle/>
          <a:p>
            <a:pPr algn="ctr"/>
            <a:r>
              <a:rPr lang="en-US" sz="1600" dirty="0">
                <a:solidFill>
                  <a:schemeClr val="tx1">
                    <a:lumMod val="95000"/>
                  </a:schemeClr>
                </a:solidFill>
              </a:rPr>
              <a:t>Ezekiel in Valley of Bones</a:t>
            </a:r>
          </a:p>
          <a:p>
            <a:pPr algn="ctr"/>
            <a:endParaRPr lang="en-US" sz="1600" dirty="0">
              <a:solidFill>
                <a:schemeClr val="tx1">
                  <a:lumMod val="95000"/>
                </a:schemeClr>
              </a:solidFill>
            </a:endParaRPr>
          </a:p>
          <a:p>
            <a:pPr algn="ctr"/>
            <a:r>
              <a:rPr lang="en-US" sz="1600" dirty="0">
                <a:solidFill>
                  <a:schemeClr val="tx1">
                    <a:lumMod val="95000"/>
                  </a:schemeClr>
                </a:solidFill>
              </a:rPr>
              <a:t>St Nicholas Church</a:t>
            </a:r>
          </a:p>
          <a:p>
            <a:pPr algn="ctr"/>
            <a:r>
              <a:rPr lang="en-US" sz="1600" dirty="0">
                <a:solidFill>
                  <a:schemeClr val="tx1">
                    <a:lumMod val="95000"/>
                  </a:schemeClr>
                </a:solidFill>
              </a:rPr>
              <a:t>Deptford Green, England</a:t>
            </a:r>
          </a:p>
        </p:txBody>
      </p:sp>
      <p:pic>
        <p:nvPicPr>
          <p:cNvPr id="4" name="Picture 3">
            <a:extLst>
              <a:ext uri="{FF2B5EF4-FFF2-40B4-BE49-F238E27FC236}">
                <a16:creationId xmlns:a16="http://schemas.microsoft.com/office/drawing/2014/main" id="{0C0D4BFD-5BF0-4E7F-A3F9-18ECECCD9F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3278" y="62346"/>
            <a:ext cx="5613722" cy="6719455"/>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467600" cy="2308324"/>
          </a:xfrm>
          <a:prstGeom prst="rect">
            <a:avLst/>
          </a:prstGeom>
        </p:spPr>
        <p:txBody>
          <a:bodyPr wrap="square" lIns="91440" tIns="45720" rIns="91440" bIns="45720" anchor="t">
            <a:spAutoFit/>
          </a:bodyPr>
          <a:lstStyle/>
          <a:p>
            <a:r>
              <a:rPr lang="en-US" sz="3600" dirty="0"/>
              <a:t>Then he said to me, "Prophesy to these </a:t>
            </a:r>
            <a:r>
              <a:rPr lang="en-US" sz="3600"/>
              <a:t>bones and say to them: … I will…cause </a:t>
            </a:r>
            <a:r>
              <a:rPr lang="en-US" sz="3600" dirty="0"/>
              <a:t>flesh to come upon you…and put breath in you, and you shall live…”</a:t>
            </a:r>
            <a:endParaRPr lang="en-US" sz="3600" dirty="0">
              <a:cs typeface="Arial" pitchFamily="34" charset="0"/>
            </a:endParaRPr>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Ezekiel </a:t>
            </a:r>
            <a:r>
              <a:rPr lang="en-US" sz="2400" dirty="0" err="1">
                <a:solidFill>
                  <a:schemeClr val="tx1">
                    <a:lumMod val="95000"/>
                  </a:schemeClr>
                </a:solidFill>
              </a:rPr>
              <a:t>37:4a</a:t>
            </a:r>
            <a:r>
              <a:rPr lang="en-US" sz="2400" dirty="0">
                <a:solidFill>
                  <a:schemeClr val="tx1">
                    <a:lumMod val="95000"/>
                  </a:schemeClr>
                </a:solidFill>
              </a:rPr>
              <a:t>, </a:t>
            </a:r>
            <a:r>
              <a:rPr lang="en-US" sz="2400" dirty="0" err="1">
                <a:solidFill>
                  <a:schemeClr val="tx1">
                    <a:lumMod val="95000"/>
                  </a:schemeClr>
                </a:solidFill>
              </a:rPr>
              <a:t>6a</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66752" y="272753"/>
            <a:ext cx="7201249" cy="6243503"/>
          </a:xfrm>
          <a:prstGeom prst="rect">
            <a:avLst/>
          </a:prstGeom>
        </p:spPr>
      </p:pic>
      <p:sp>
        <p:nvSpPr>
          <p:cNvPr id="4" name="TextBox 3"/>
          <p:cNvSpPr txBox="1"/>
          <p:nvPr/>
        </p:nvSpPr>
        <p:spPr>
          <a:xfrm>
            <a:off x="1614854" y="5628382"/>
            <a:ext cx="1661747" cy="1077218"/>
          </a:xfrm>
          <a:prstGeom prst="rect">
            <a:avLst/>
          </a:prstGeom>
          <a:noFill/>
        </p:spPr>
        <p:txBody>
          <a:bodyPr wrap="square" rtlCol="0">
            <a:spAutoFit/>
          </a:bodyPr>
          <a:lstStyle/>
          <a:p>
            <a:pPr algn="ctr"/>
            <a:r>
              <a:rPr lang="en-US" sz="1600" dirty="0">
                <a:solidFill>
                  <a:schemeClr val="tx1">
                    <a:lumMod val="95000"/>
                  </a:schemeClr>
                </a:solidFill>
              </a:rPr>
              <a:t>“You Shall Live”</a:t>
            </a:r>
          </a:p>
          <a:p>
            <a:pPr algn="ctr"/>
            <a:endParaRPr lang="en-US" sz="1600" dirty="0">
              <a:solidFill>
                <a:schemeClr val="tx1">
                  <a:lumMod val="95000"/>
                </a:schemeClr>
              </a:solidFill>
            </a:endParaRPr>
          </a:p>
          <a:p>
            <a:pPr algn="ctr"/>
            <a:r>
              <a:rPr lang="en-US" sz="1600" dirty="0">
                <a:solidFill>
                  <a:schemeClr val="tx1">
                    <a:lumMod val="95000"/>
                  </a:schemeClr>
                </a:solidFill>
              </a:rPr>
              <a:t>The Luther Bible of  1534</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Out of the depths I cry to you, O L</a:t>
            </a:r>
            <a:r>
              <a:rPr lang="en-US" sz="2800" dirty="0"/>
              <a:t>ORD</a:t>
            </a:r>
            <a:r>
              <a:rPr lang="en-US" sz="3600" dirty="0"/>
              <a:t>. Lord, hear my voice! </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130:1-2a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At the Deathbed  --  Edvard Munch, Bergen </a:t>
            </a:r>
            <a:r>
              <a:rPr lang="en-US" sz="1600" dirty="0" err="1">
                <a:solidFill>
                  <a:schemeClr val="tx1">
                    <a:lumMod val="95000"/>
                  </a:schemeClr>
                </a:solidFill>
              </a:rPr>
              <a:t>Kunstmuseum</a:t>
            </a:r>
            <a:r>
              <a:rPr lang="en-US" sz="1600" dirty="0">
                <a:solidFill>
                  <a:schemeClr val="tx1">
                    <a:lumMod val="95000"/>
                  </a:schemeClr>
                </a:solidFill>
              </a:rPr>
              <a:t>, Bergen, Norway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1" y="0"/>
            <a:ext cx="8080587" cy="6096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2862322"/>
          </a:xfrm>
          <a:prstGeom prst="rect">
            <a:avLst/>
          </a:prstGeom>
        </p:spPr>
        <p:txBody>
          <a:bodyPr wrap="square" lIns="91440" tIns="45720" rIns="91440" bIns="45720" anchor="t">
            <a:spAutoFit/>
          </a:bodyPr>
          <a:lstStyle/>
          <a:p>
            <a:r>
              <a:rPr lang="en-US" sz="3600" dirty="0"/>
              <a:t>...he who raised Christ Jesus from the dead will give life to your mortal bodies also through his Spirit that dwells in you.</a:t>
            </a:r>
          </a:p>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8:11b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19800"/>
            <a:ext cx="8763000" cy="338554"/>
          </a:xfrm>
          <a:prstGeom prst="rect">
            <a:avLst/>
          </a:prstGeom>
          <a:noFill/>
        </p:spPr>
        <p:txBody>
          <a:bodyPr wrap="square" rtlCol="0">
            <a:spAutoFit/>
          </a:bodyPr>
          <a:lstStyle/>
          <a:p>
            <a:pPr algn="ctr"/>
            <a:r>
              <a:rPr lang="en-US" sz="1600" dirty="0">
                <a:solidFill>
                  <a:schemeClr val="tx1">
                    <a:lumMod val="95000"/>
                  </a:schemeClr>
                </a:solidFill>
              </a:rPr>
              <a:t>Resurrection of the Dead  --  Limoges, Victoria and Albert Museum, London</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3601" y="609600"/>
            <a:ext cx="7961587" cy="4572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1870</TotalTime>
  <Words>889</Words>
  <Application>Microsoft Office PowerPoint</Application>
  <PresentationFormat>Widescreen</PresentationFormat>
  <Paragraphs>69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Fifth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106</cp:revision>
  <dcterms:created xsi:type="dcterms:W3CDTF">2016-08-31T16:46:43Z</dcterms:created>
  <dcterms:modified xsi:type="dcterms:W3CDTF">2025-10-07T15:07:28Z</dcterms:modified>
</cp:coreProperties>
</file>