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282" r:id="rId3"/>
    <p:sldId id="410" r:id="rId4"/>
    <p:sldId id="383" r:id="rId5"/>
    <p:sldId id="414" r:id="rId6"/>
    <p:sldId id="411" r:id="rId7"/>
    <p:sldId id="384" r:id="rId8"/>
    <p:sldId id="413" r:id="rId9"/>
    <p:sldId id="386" r:id="rId10"/>
    <p:sldId id="387" r:id="rId11"/>
    <p:sldId id="402" r:id="rId12"/>
    <p:sldId id="388" r:id="rId13"/>
    <p:sldId id="389" r:id="rId14"/>
    <p:sldId id="390" r:id="rId15"/>
    <p:sldId id="403" r:id="rId16"/>
    <p:sldId id="391" r:id="rId17"/>
    <p:sldId id="405" r:id="rId18"/>
    <p:sldId id="392" r:id="rId19"/>
    <p:sldId id="393" r:id="rId20"/>
    <p:sldId id="406" r:id="rId21"/>
    <p:sldId id="394" r:id="rId22"/>
    <p:sldId id="407" r:id="rId23"/>
    <p:sldId id="395" r:id="rId24"/>
    <p:sldId id="408" r:id="rId25"/>
    <p:sldId id="415"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781E"/>
    <a:srgbClr val="87B6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76898C-A416-4063-BD75-8C50D842181A}" v="68" dt="2025-10-21T13:28:17.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D076898C-A416-4063-BD75-8C50D842181A}"/>
    <pc:docChg chg="modSld">
      <pc:chgData name="Allison Blackwell" userId="7Y4zoj1sqs5H+IG1uY71RyUTFRj8vI3Lj7CrwoODLF4=" providerId="None" clId="Web-{D076898C-A416-4063-BD75-8C50D842181A}" dt="2025-10-21T13:28:16.564" v="27" actId="20577"/>
      <pc:docMkLst>
        <pc:docMk/>
      </pc:docMkLst>
      <pc:sldChg chg="modSp">
        <pc:chgData name="Allison Blackwell" userId="7Y4zoj1sqs5H+IG1uY71RyUTFRj8vI3Lj7CrwoODLF4=" providerId="None" clId="Web-{D076898C-A416-4063-BD75-8C50D842181A}" dt="2025-10-21T13:20:39.701" v="2" actId="20577"/>
        <pc:sldMkLst>
          <pc:docMk/>
          <pc:sldMk cId="0" sldId="282"/>
        </pc:sldMkLst>
        <pc:spChg chg="mod">
          <ac:chgData name="Allison Blackwell" userId="7Y4zoj1sqs5H+IG1uY71RyUTFRj8vI3Lj7CrwoODLF4=" providerId="None" clId="Web-{D076898C-A416-4063-BD75-8C50D842181A}" dt="2025-10-21T13:20:39.701" v="2" actId="20577"/>
          <ac:spMkLst>
            <pc:docMk/>
            <pc:sldMk cId="0" sldId="282"/>
            <ac:spMk id="2" creationId="{00000000-0000-0000-0000-000000000000}"/>
          </ac:spMkLst>
        </pc:spChg>
      </pc:sldChg>
      <pc:sldChg chg="modSp">
        <pc:chgData name="Allison Blackwell" userId="7Y4zoj1sqs5H+IG1uY71RyUTFRj8vI3Lj7CrwoODLF4=" providerId="None" clId="Web-{D076898C-A416-4063-BD75-8C50D842181A}" dt="2025-10-21T13:23:28.623" v="9" actId="20577"/>
        <pc:sldMkLst>
          <pc:docMk/>
          <pc:sldMk cId="0" sldId="384"/>
        </pc:sldMkLst>
        <pc:spChg chg="mod">
          <ac:chgData name="Allison Blackwell" userId="7Y4zoj1sqs5H+IG1uY71RyUTFRj8vI3Lj7CrwoODLF4=" providerId="None" clId="Web-{D076898C-A416-4063-BD75-8C50D842181A}" dt="2025-10-21T13:23:28.623" v="9" actId="20577"/>
          <ac:spMkLst>
            <pc:docMk/>
            <pc:sldMk cId="0" sldId="384"/>
            <ac:spMk id="2" creationId="{00000000-0000-0000-0000-000000000000}"/>
          </ac:spMkLst>
        </pc:spChg>
      </pc:sldChg>
      <pc:sldChg chg="modSp">
        <pc:chgData name="Allison Blackwell" userId="7Y4zoj1sqs5H+IG1uY71RyUTFRj8vI3Lj7CrwoODLF4=" providerId="None" clId="Web-{D076898C-A416-4063-BD75-8C50D842181A}" dt="2025-10-21T13:23:52.451" v="10" actId="20577"/>
        <pc:sldMkLst>
          <pc:docMk/>
          <pc:sldMk cId="0" sldId="386"/>
        </pc:sldMkLst>
        <pc:spChg chg="mod">
          <ac:chgData name="Allison Blackwell" userId="7Y4zoj1sqs5H+IG1uY71RyUTFRj8vI3Lj7CrwoODLF4=" providerId="None" clId="Web-{D076898C-A416-4063-BD75-8C50D842181A}" dt="2025-10-21T13:23:52.451" v="10" actId="20577"/>
          <ac:spMkLst>
            <pc:docMk/>
            <pc:sldMk cId="0" sldId="386"/>
            <ac:spMk id="2" creationId="{00000000-0000-0000-0000-000000000000}"/>
          </ac:spMkLst>
        </pc:spChg>
      </pc:sldChg>
      <pc:sldChg chg="modSp">
        <pc:chgData name="Allison Blackwell" userId="7Y4zoj1sqs5H+IG1uY71RyUTFRj8vI3Lj7CrwoODLF4=" providerId="None" clId="Web-{D076898C-A416-4063-BD75-8C50D842181A}" dt="2025-10-21T13:25:17.187" v="11" actId="20577"/>
        <pc:sldMkLst>
          <pc:docMk/>
          <pc:sldMk cId="0" sldId="388"/>
        </pc:sldMkLst>
        <pc:spChg chg="mod">
          <ac:chgData name="Allison Blackwell" userId="7Y4zoj1sqs5H+IG1uY71RyUTFRj8vI3Lj7CrwoODLF4=" providerId="None" clId="Web-{D076898C-A416-4063-BD75-8C50D842181A}" dt="2025-10-21T13:25:17.187" v="11" actId="20577"/>
          <ac:spMkLst>
            <pc:docMk/>
            <pc:sldMk cId="0" sldId="388"/>
            <ac:spMk id="2" creationId="{00000000-0000-0000-0000-000000000000}"/>
          </ac:spMkLst>
        </pc:spChg>
      </pc:sldChg>
      <pc:sldChg chg="modSp">
        <pc:chgData name="Allison Blackwell" userId="7Y4zoj1sqs5H+IG1uY71RyUTFRj8vI3Lj7CrwoODLF4=" providerId="None" clId="Web-{D076898C-A416-4063-BD75-8C50D842181A}" dt="2025-10-21T13:25:45.266" v="15" actId="20577"/>
        <pc:sldMkLst>
          <pc:docMk/>
          <pc:sldMk cId="0" sldId="389"/>
        </pc:sldMkLst>
        <pc:spChg chg="mod">
          <ac:chgData name="Allison Blackwell" userId="7Y4zoj1sqs5H+IG1uY71RyUTFRj8vI3Lj7CrwoODLF4=" providerId="None" clId="Web-{D076898C-A416-4063-BD75-8C50D842181A}" dt="2025-10-21T13:25:45.266" v="15" actId="20577"/>
          <ac:spMkLst>
            <pc:docMk/>
            <pc:sldMk cId="0" sldId="389"/>
            <ac:spMk id="2" creationId="{00000000-0000-0000-0000-000000000000}"/>
          </ac:spMkLst>
        </pc:spChg>
      </pc:sldChg>
      <pc:sldChg chg="modSp">
        <pc:chgData name="Allison Blackwell" userId="7Y4zoj1sqs5H+IG1uY71RyUTFRj8vI3Lj7CrwoODLF4=" providerId="None" clId="Web-{D076898C-A416-4063-BD75-8C50D842181A}" dt="2025-10-21T13:26:11.485" v="21" actId="20577"/>
        <pc:sldMkLst>
          <pc:docMk/>
          <pc:sldMk cId="0" sldId="390"/>
        </pc:sldMkLst>
        <pc:spChg chg="mod">
          <ac:chgData name="Allison Blackwell" userId="7Y4zoj1sqs5H+IG1uY71RyUTFRj8vI3Lj7CrwoODLF4=" providerId="None" clId="Web-{D076898C-A416-4063-BD75-8C50D842181A}" dt="2025-10-21T13:26:11.485" v="21" actId="20577"/>
          <ac:spMkLst>
            <pc:docMk/>
            <pc:sldMk cId="0" sldId="390"/>
            <ac:spMk id="2" creationId="{00000000-0000-0000-0000-000000000000}"/>
          </ac:spMkLst>
        </pc:spChg>
      </pc:sldChg>
      <pc:sldChg chg="modSp">
        <pc:chgData name="Allison Blackwell" userId="7Y4zoj1sqs5H+IG1uY71RyUTFRj8vI3Lj7CrwoODLF4=" providerId="None" clId="Web-{D076898C-A416-4063-BD75-8C50D842181A}" dt="2025-10-21T13:27:22.533" v="23" actId="20577"/>
        <pc:sldMkLst>
          <pc:docMk/>
          <pc:sldMk cId="0" sldId="392"/>
        </pc:sldMkLst>
        <pc:spChg chg="mod">
          <ac:chgData name="Allison Blackwell" userId="7Y4zoj1sqs5H+IG1uY71RyUTFRj8vI3Lj7CrwoODLF4=" providerId="None" clId="Web-{D076898C-A416-4063-BD75-8C50D842181A}" dt="2025-10-21T13:27:22.533" v="23" actId="20577"/>
          <ac:spMkLst>
            <pc:docMk/>
            <pc:sldMk cId="0" sldId="392"/>
            <ac:spMk id="2" creationId="{00000000-0000-0000-0000-000000000000}"/>
          </ac:spMkLst>
        </pc:spChg>
      </pc:sldChg>
      <pc:sldChg chg="modSp">
        <pc:chgData name="Allison Blackwell" userId="7Y4zoj1sqs5H+IG1uY71RyUTFRj8vI3Lj7CrwoODLF4=" providerId="None" clId="Web-{D076898C-A416-4063-BD75-8C50D842181A}" dt="2025-10-21T13:27:50.408" v="25" actId="20577"/>
        <pc:sldMkLst>
          <pc:docMk/>
          <pc:sldMk cId="0" sldId="393"/>
        </pc:sldMkLst>
        <pc:spChg chg="mod">
          <ac:chgData name="Allison Blackwell" userId="7Y4zoj1sqs5H+IG1uY71RyUTFRj8vI3Lj7CrwoODLF4=" providerId="None" clId="Web-{D076898C-A416-4063-BD75-8C50D842181A}" dt="2025-10-21T13:27:50.408" v="25" actId="20577"/>
          <ac:spMkLst>
            <pc:docMk/>
            <pc:sldMk cId="0" sldId="393"/>
            <ac:spMk id="2" creationId="{00000000-0000-0000-0000-000000000000}"/>
          </ac:spMkLst>
        </pc:spChg>
      </pc:sldChg>
      <pc:sldChg chg="modSp">
        <pc:chgData name="Allison Blackwell" userId="7Y4zoj1sqs5H+IG1uY71RyUTFRj8vI3Lj7CrwoODLF4=" providerId="None" clId="Web-{D076898C-A416-4063-BD75-8C50D842181A}" dt="2025-10-21T13:28:16.564" v="27" actId="20577"/>
        <pc:sldMkLst>
          <pc:docMk/>
          <pc:sldMk cId="0" sldId="395"/>
        </pc:sldMkLst>
        <pc:spChg chg="mod">
          <ac:chgData name="Allison Blackwell" userId="7Y4zoj1sqs5H+IG1uY71RyUTFRj8vI3Lj7CrwoODLF4=" providerId="None" clId="Web-{D076898C-A416-4063-BD75-8C50D842181A}" dt="2025-10-21T13:28:16.564" v="27" actId="20577"/>
          <ac:spMkLst>
            <pc:docMk/>
            <pc:sldMk cId="0" sldId="39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6000" b="-3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solidFill>
                  <a:schemeClr val="bg1"/>
                </a:solidFill>
              </a:rPr>
              <a:t>Epiphany of the Lord</a:t>
            </a:r>
          </a:p>
        </p:txBody>
      </p:sp>
      <p:sp>
        <p:nvSpPr>
          <p:cNvPr id="3" name="Subtitle 2"/>
          <p:cNvSpPr>
            <a:spLocks noGrp="1"/>
          </p:cNvSpPr>
          <p:nvPr>
            <p:ph type="subTitle" idx="1"/>
          </p:nvPr>
        </p:nvSpPr>
        <p:spPr>
          <a:xfrm>
            <a:off x="2895600" y="4038600"/>
            <a:ext cx="6400800" cy="838200"/>
          </a:xfrm>
        </p:spPr>
        <p:txBody>
          <a:bodyPr>
            <a:normAutofit lnSpcReduction="10000"/>
          </a:bodyPr>
          <a:lstStyle/>
          <a:p>
            <a:r>
              <a:rPr lang="en-US" sz="5400" i="1" dirty="0">
                <a:solidFill>
                  <a:schemeClr val="bg1"/>
                </a:solidFill>
              </a:rPr>
              <a:t>Year A</a:t>
            </a:r>
          </a:p>
        </p:txBody>
      </p:sp>
      <p:sp>
        <p:nvSpPr>
          <p:cNvPr id="4" name="Rectangle 3"/>
          <p:cNvSpPr/>
          <p:nvPr/>
        </p:nvSpPr>
        <p:spPr>
          <a:xfrm>
            <a:off x="1524000" y="5244525"/>
            <a:ext cx="3048000" cy="1569660"/>
          </a:xfrm>
          <a:prstGeom prst="rect">
            <a:avLst/>
          </a:prstGeom>
          <a:solidFill>
            <a:srgbClr val="2A781E">
              <a:alpha val="70000"/>
            </a:srgbClr>
          </a:solidFill>
        </p:spPr>
        <p:txBody>
          <a:bodyPr wrap="square">
            <a:spAutoFit/>
          </a:bodyPr>
          <a:lstStyle/>
          <a:p>
            <a:pPr algn="ctr"/>
            <a:r>
              <a:rPr lang="en-US" sz="2400" dirty="0"/>
              <a:t>Isaiah 60:1-6 </a:t>
            </a:r>
          </a:p>
          <a:p>
            <a:pPr algn="ctr"/>
            <a:r>
              <a:rPr lang="en-US" sz="2400" dirty="0"/>
              <a:t>Psalm 72:1-7, 10-14</a:t>
            </a:r>
          </a:p>
          <a:p>
            <a:pPr algn="ctr"/>
            <a:r>
              <a:rPr lang="en-US" sz="2400" dirty="0"/>
              <a:t>Ephesians 3:1-12 </a:t>
            </a:r>
          </a:p>
          <a:p>
            <a:pPr algn="ctr"/>
            <a:r>
              <a:rPr lang="en-US" sz="2400" dirty="0"/>
              <a:t>Matthew 2:1-12</a:t>
            </a:r>
            <a:r>
              <a:rPr lang="sv-SE" sz="2400" dirty="0"/>
              <a:t> </a:t>
            </a:r>
            <a:r>
              <a:rPr lang="en-US" sz="2400" dirty="0"/>
              <a:t> </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857613"/>
            <a:ext cx="7162800" cy="2862322"/>
          </a:xfrm>
          <a:prstGeom prst="rect">
            <a:avLst/>
          </a:prstGeom>
        </p:spPr>
        <p:txBody>
          <a:bodyPr wrap="square">
            <a:spAutoFit/>
          </a:bodyPr>
          <a:lstStyle/>
          <a:p>
            <a:r>
              <a:rPr lang="en-US" sz="3600" dirty="0"/>
              <a:t>…asking, "Where is the child who has been born king of the Jews? For we observed his star in the east and have come to pay him homage." </a:t>
            </a:r>
            <a:br>
              <a:rPr lang="en-US" sz="3600" dirty="0"/>
            </a:br>
            <a:endParaRPr lang="en-US" sz="3600" dirty="0">
              <a:cs typeface="Arial" pitchFamily="34" charset="0"/>
            </a:endParaRPr>
          </a:p>
        </p:txBody>
      </p:sp>
      <p:sp>
        <p:nvSpPr>
          <p:cNvPr id="3" name="Rectangle 2"/>
          <p:cNvSpPr/>
          <p:nvPr/>
        </p:nvSpPr>
        <p:spPr>
          <a:xfrm>
            <a:off x="6858000" y="4719936"/>
            <a:ext cx="2514600" cy="461665"/>
          </a:xfrm>
          <a:prstGeom prst="rect">
            <a:avLst/>
          </a:prstGeom>
        </p:spPr>
        <p:txBody>
          <a:bodyPr wrap="square">
            <a:spAutoFit/>
          </a:bodyPr>
          <a:lstStyle/>
          <a:p>
            <a:r>
              <a:rPr lang="en-US" sz="2400" dirty="0">
                <a:cs typeface="Arial" pitchFamily="34" charset="0"/>
              </a:rPr>
              <a:t>Matthew 2:2</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257801"/>
            <a:ext cx="2362200" cy="1169551"/>
          </a:xfrm>
          <a:prstGeom prst="rect">
            <a:avLst/>
          </a:prstGeom>
          <a:noFill/>
        </p:spPr>
        <p:txBody>
          <a:bodyPr wrap="square" rtlCol="0">
            <a:spAutoFit/>
          </a:bodyPr>
          <a:lstStyle/>
          <a:p>
            <a:pPr algn="ctr"/>
            <a:r>
              <a:rPr lang="en-US" sz="1400" dirty="0">
                <a:solidFill>
                  <a:schemeClr val="tx1">
                    <a:lumMod val="95000"/>
                  </a:schemeClr>
                </a:solidFill>
              </a:rPr>
              <a:t>Heavenly Star</a:t>
            </a:r>
          </a:p>
          <a:p>
            <a:pPr algn="ctr"/>
            <a:endParaRPr lang="en-US" sz="1400" dirty="0">
              <a:solidFill>
                <a:schemeClr val="tx1">
                  <a:lumMod val="95000"/>
                </a:schemeClr>
              </a:solidFill>
            </a:endParaRPr>
          </a:p>
          <a:p>
            <a:pPr algn="ctr"/>
            <a:r>
              <a:rPr lang="en-US" sz="1400" dirty="0">
                <a:solidFill>
                  <a:schemeClr val="tx1">
                    <a:lumMod val="95000"/>
                  </a:schemeClr>
                </a:solidFill>
              </a:rPr>
              <a:t>Chapelle Notre Dame de Grace </a:t>
            </a:r>
          </a:p>
          <a:p>
            <a:pPr algn="ctr"/>
            <a:r>
              <a:rPr lang="en-US" sz="1400" dirty="0">
                <a:solidFill>
                  <a:schemeClr val="tx1">
                    <a:lumMod val="95000"/>
                  </a:schemeClr>
                </a:solidFill>
              </a:rPr>
              <a:t>Villeneuve-sur-Lot, France</a:t>
            </a:r>
          </a:p>
        </p:txBody>
      </p:sp>
      <p:pic>
        <p:nvPicPr>
          <p:cNvPr id="9218" name="Picture 2" descr="Title: Heavenly window&#10;[Click for larger image view]"/>
          <p:cNvPicPr>
            <a:picLocks noChangeAspect="1" noChangeArrowheads="1"/>
          </p:cNvPicPr>
          <p:nvPr/>
        </p:nvPicPr>
        <p:blipFill>
          <a:blip r:embed="rId2" cstate="email">
            <a:lum bright="10000" contrast="20000"/>
            <a:extLst>
              <a:ext uri="{28A0092B-C50C-407E-A947-70E740481C1C}">
                <a14:useLocalDpi xmlns:a14="http://schemas.microsoft.com/office/drawing/2010/main"/>
              </a:ext>
            </a:extLst>
          </a:blip>
          <a:srcRect t="-891"/>
          <a:stretch>
            <a:fillRect/>
          </a:stretch>
        </p:blipFill>
        <p:spPr bwMode="auto">
          <a:xfrm>
            <a:off x="4648200" y="-1395"/>
            <a:ext cx="5467498" cy="685939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79800" y="2151916"/>
            <a:ext cx="5943600" cy="2308324"/>
          </a:xfrm>
          <a:prstGeom prst="rect">
            <a:avLst/>
          </a:prstGeom>
        </p:spPr>
        <p:txBody>
          <a:bodyPr wrap="square" lIns="91440" tIns="45720" rIns="91440" bIns="45720" anchor="t">
            <a:spAutoFit/>
          </a:bodyPr>
          <a:lstStyle/>
          <a:p>
            <a:r>
              <a:rPr lang="en-US" sz="3600" dirty="0"/>
              <a:t>When King Herod heard this, he was frightened, and all Jerusalem with him…  </a:t>
            </a:r>
            <a:br>
              <a:rPr lang="en-US" sz="3600" dirty="0"/>
            </a:br>
            <a:endParaRPr lang="en-US" sz="3600" dirty="0">
              <a:cs typeface="Arial" pitchFamily="34" charset="0"/>
            </a:endParaRPr>
          </a:p>
        </p:txBody>
      </p:sp>
      <p:sp>
        <p:nvSpPr>
          <p:cNvPr id="3" name="Rectangle 2"/>
          <p:cNvSpPr/>
          <p:nvPr/>
        </p:nvSpPr>
        <p:spPr>
          <a:xfrm>
            <a:off x="6934200" y="4495801"/>
            <a:ext cx="2514600" cy="461665"/>
          </a:xfrm>
          <a:prstGeom prst="rect">
            <a:avLst/>
          </a:prstGeom>
        </p:spPr>
        <p:txBody>
          <a:bodyPr wrap="square">
            <a:spAutoFit/>
          </a:bodyPr>
          <a:lstStyle/>
          <a:p>
            <a:r>
              <a:rPr lang="en-US" sz="2400" dirty="0">
                <a:cs typeface="Arial" pitchFamily="34" charset="0"/>
              </a:rPr>
              <a:t>Matthew 2:3</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97839"/>
            <a:ext cx="6705600" cy="2862322"/>
          </a:xfrm>
          <a:prstGeom prst="rect">
            <a:avLst/>
          </a:prstGeom>
        </p:spPr>
        <p:txBody>
          <a:bodyPr wrap="square" lIns="91440" tIns="45720" rIns="91440" bIns="45720" anchor="t">
            <a:spAutoFit/>
          </a:bodyPr>
          <a:lstStyle/>
          <a:p>
            <a:r>
              <a:rPr lang="en-US" sz="3600" dirty="0"/>
              <a:t>...and calling together all the chief priests and scribes of the people, he inquired of them where the Messiah was to be born.  </a:t>
            </a:r>
            <a:br>
              <a:rPr lang="en-US" sz="3600" dirty="0"/>
            </a:br>
            <a:endParaRPr lang="en-US" sz="3600" dirty="0">
              <a:cs typeface="Arial" pitchFamily="34" charset="0"/>
            </a:endParaRPr>
          </a:p>
        </p:txBody>
      </p:sp>
      <p:sp>
        <p:nvSpPr>
          <p:cNvPr id="3" name="Rectangle 2"/>
          <p:cNvSpPr/>
          <p:nvPr/>
        </p:nvSpPr>
        <p:spPr>
          <a:xfrm>
            <a:off x="6858000" y="4719936"/>
            <a:ext cx="2514600" cy="461665"/>
          </a:xfrm>
          <a:prstGeom prst="rect">
            <a:avLst/>
          </a:prstGeom>
        </p:spPr>
        <p:txBody>
          <a:bodyPr wrap="square">
            <a:spAutoFit/>
          </a:bodyPr>
          <a:lstStyle/>
          <a:p>
            <a:r>
              <a:rPr lang="en-US" sz="2400" dirty="0">
                <a:cs typeface="Arial" pitchFamily="34" charset="0"/>
              </a:rPr>
              <a:t>Matthew 2:4</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981200"/>
            <a:ext cx="6629400" cy="2308324"/>
          </a:xfrm>
          <a:prstGeom prst="rect">
            <a:avLst/>
          </a:prstGeom>
        </p:spPr>
        <p:txBody>
          <a:bodyPr wrap="square" lIns="91440" tIns="45720" rIns="91440" bIns="45720" anchor="t">
            <a:spAutoFit/>
          </a:bodyPr>
          <a:lstStyle/>
          <a:p>
            <a:r>
              <a:rPr lang="en-US" sz="3600" dirty="0"/>
              <a:t>They told him, "In Bethlehem of Judea, for so it has been written by the prophet..."    </a:t>
            </a:r>
            <a:br>
              <a:rPr lang="en-US" sz="3600" dirty="0"/>
            </a:br>
            <a:endParaRPr lang="en-US" sz="3600" dirty="0">
              <a:cs typeface="Arial" pitchFamily="34" charset="0"/>
            </a:endParaRPr>
          </a:p>
        </p:txBody>
      </p:sp>
      <p:sp>
        <p:nvSpPr>
          <p:cNvPr id="3" name="Rectangle 2"/>
          <p:cNvSpPr/>
          <p:nvPr/>
        </p:nvSpPr>
        <p:spPr>
          <a:xfrm>
            <a:off x="6705600" y="4419601"/>
            <a:ext cx="2514600" cy="461665"/>
          </a:xfrm>
          <a:prstGeom prst="rect">
            <a:avLst/>
          </a:prstGeom>
        </p:spPr>
        <p:txBody>
          <a:bodyPr wrap="square">
            <a:spAutoFit/>
          </a:bodyPr>
          <a:lstStyle/>
          <a:p>
            <a:r>
              <a:rPr lang="en-US" sz="2400" dirty="0">
                <a:cs typeface="Arial" pitchFamily="34" charset="0"/>
              </a:rPr>
              <a:t>Matthew 2:5</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107366"/>
            <a:ext cx="1828800" cy="1169551"/>
          </a:xfrm>
          <a:prstGeom prst="rect">
            <a:avLst/>
          </a:prstGeom>
          <a:noFill/>
        </p:spPr>
        <p:txBody>
          <a:bodyPr wrap="square" rtlCol="0">
            <a:spAutoFit/>
          </a:bodyPr>
          <a:lstStyle/>
          <a:p>
            <a:pPr algn="ctr"/>
            <a:r>
              <a:rPr lang="en-US" sz="1400" dirty="0">
                <a:solidFill>
                  <a:schemeClr val="tx1">
                    <a:lumMod val="95000"/>
                  </a:schemeClr>
                </a:solidFill>
              </a:rPr>
              <a:t>Herod Questions Chief Priests and Scribe</a:t>
            </a:r>
          </a:p>
          <a:p>
            <a:pPr algn="ctr"/>
            <a:endParaRPr lang="en-US" sz="1400" dirty="0">
              <a:solidFill>
                <a:schemeClr val="tx1">
                  <a:lumMod val="95000"/>
                </a:schemeClr>
              </a:solidFill>
            </a:endParaRPr>
          </a:p>
          <a:p>
            <a:pPr algn="ctr"/>
            <a:r>
              <a:rPr lang="en-US" sz="1400" dirty="0">
                <a:solidFill>
                  <a:schemeClr val="tx1">
                    <a:lumMod val="95000"/>
                  </a:schemeClr>
                </a:solidFill>
              </a:rPr>
              <a:t>Amiens Cathedral </a:t>
            </a:r>
          </a:p>
          <a:p>
            <a:pPr algn="ctr"/>
            <a:r>
              <a:rPr lang="en-US" sz="1400" dirty="0">
                <a:solidFill>
                  <a:schemeClr val="tx1">
                    <a:lumMod val="95000"/>
                  </a:schemeClr>
                </a:solidFill>
              </a:rPr>
              <a:t>Amiens, France </a:t>
            </a:r>
          </a:p>
        </p:txBody>
      </p:sp>
      <p:pic>
        <p:nvPicPr>
          <p:cNvPr id="8194" name="Picture 2" descr="Title: Herod's Inquiry into the Birthplace of the Messiah&#10;[Click for larger image view]"/>
          <p:cNvPicPr>
            <a:picLocks noChangeAspect="1" noChangeArrowheads="1"/>
          </p:cNvPicPr>
          <p:nvPr/>
        </p:nvPicPr>
        <p:blipFill>
          <a:blip r:embed="rId2" cstate="print">
            <a:lum contrast="10000"/>
          </a:blip>
          <a:srcRect/>
          <a:stretch>
            <a:fillRect/>
          </a:stretch>
        </p:blipFill>
        <p:spPr bwMode="auto">
          <a:xfrm>
            <a:off x="3886200" y="152400"/>
            <a:ext cx="6667500" cy="652462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97839"/>
            <a:ext cx="7010400" cy="2862322"/>
          </a:xfrm>
          <a:prstGeom prst="rect">
            <a:avLst/>
          </a:prstGeom>
        </p:spPr>
        <p:txBody>
          <a:bodyPr wrap="square">
            <a:spAutoFit/>
          </a:bodyPr>
          <a:lstStyle/>
          <a:p>
            <a:r>
              <a:rPr lang="en-US" sz="3600" dirty="0"/>
              <a:t>Then Herod secretly called for the magi and learned from them the exact time when the star had appeared.   </a:t>
            </a:r>
            <a:br>
              <a:rPr lang="en-US" sz="3600" dirty="0"/>
            </a:br>
            <a:endParaRPr lang="en-US" sz="3600" dirty="0">
              <a:cs typeface="Arial" pitchFamily="34" charset="0"/>
            </a:endParaRPr>
          </a:p>
        </p:txBody>
      </p:sp>
      <p:sp>
        <p:nvSpPr>
          <p:cNvPr id="3" name="Rectangle 2"/>
          <p:cNvSpPr/>
          <p:nvPr/>
        </p:nvSpPr>
        <p:spPr>
          <a:xfrm>
            <a:off x="6858000" y="4719936"/>
            <a:ext cx="2514600" cy="461665"/>
          </a:xfrm>
          <a:prstGeom prst="rect">
            <a:avLst/>
          </a:prstGeom>
        </p:spPr>
        <p:txBody>
          <a:bodyPr wrap="square">
            <a:spAutoFit/>
          </a:bodyPr>
          <a:lstStyle/>
          <a:p>
            <a:r>
              <a:rPr lang="en-US" sz="2400" dirty="0">
                <a:cs typeface="Arial" pitchFamily="34" charset="0"/>
              </a:rPr>
              <a:t>Matthew 2:7</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6397823"/>
            <a:ext cx="10363200" cy="307777"/>
          </a:xfrm>
          <a:prstGeom prst="rect">
            <a:avLst/>
          </a:prstGeom>
          <a:noFill/>
        </p:spPr>
        <p:txBody>
          <a:bodyPr wrap="square" rtlCol="0">
            <a:spAutoFit/>
          </a:bodyPr>
          <a:lstStyle/>
          <a:p>
            <a:pPr algn="ctr"/>
            <a:r>
              <a:rPr lang="en-US" sz="1400" dirty="0">
                <a:solidFill>
                  <a:schemeClr val="tx1">
                    <a:lumMod val="95000"/>
                  </a:schemeClr>
                </a:solidFill>
              </a:rPr>
              <a:t>Wise Men Visit Herod  --  Le Breton/Gaudin, Amiens Cathedral</a:t>
            </a:r>
          </a:p>
        </p:txBody>
      </p:sp>
      <p:pic>
        <p:nvPicPr>
          <p:cNvPr id="4" name="Picture 3">
            <a:extLst>
              <a:ext uri="{FF2B5EF4-FFF2-40B4-BE49-F238E27FC236}">
                <a16:creationId xmlns:a16="http://schemas.microsoft.com/office/drawing/2014/main" id="{C8C8A370-C73D-51E5-C5E4-B5FA05D81C21}"/>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5000" contrast="10000"/>
                    </a14:imgEffect>
                  </a14:imgLayer>
                </a14:imgProps>
              </a:ext>
              <a:ext uri="{28A0092B-C50C-407E-A947-70E740481C1C}">
                <a14:useLocalDpi xmlns:a14="http://schemas.microsoft.com/office/drawing/2010/main" val="0"/>
              </a:ext>
            </a:extLst>
          </a:blip>
          <a:srcRect l="1722" t="2222" r="2695" b="6666"/>
          <a:stretch/>
        </p:blipFill>
        <p:spPr>
          <a:xfrm>
            <a:off x="2057400" y="0"/>
            <a:ext cx="8458200" cy="6248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447800"/>
            <a:ext cx="7162800" cy="3416320"/>
          </a:xfrm>
          <a:prstGeom prst="rect">
            <a:avLst/>
          </a:prstGeom>
        </p:spPr>
        <p:txBody>
          <a:bodyPr wrap="square" lIns="91440" tIns="45720" rIns="91440" bIns="45720" anchor="t">
            <a:spAutoFit/>
          </a:bodyPr>
          <a:lstStyle/>
          <a:p>
            <a:r>
              <a:rPr lang="en-US" sz="3600" dirty="0"/>
              <a:t>Then he sent them to Bethlehem, saying, "Go and search diligently for the child, and when you have found him, bring me word so that I may also go and pay him homage." </a:t>
            </a:r>
            <a:br>
              <a:rPr lang="en-US" sz="3600" dirty="0"/>
            </a:br>
            <a:endParaRPr lang="en-US" sz="3600" dirty="0">
              <a:cs typeface="Arial" pitchFamily="34" charset="0"/>
            </a:endParaRPr>
          </a:p>
        </p:txBody>
      </p:sp>
      <p:sp>
        <p:nvSpPr>
          <p:cNvPr id="3" name="Rectangle 2"/>
          <p:cNvSpPr/>
          <p:nvPr/>
        </p:nvSpPr>
        <p:spPr>
          <a:xfrm>
            <a:off x="6858000" y="4719936"/>
            <a:ext cx="2514600" cy="461665"/>
          </a:xfrm>
          <a:prstGeom prst="rect">
            <a:avLst/>
          </a:prstGeom>
        </p:spPr>
        <p:txBody>
          <a:bodyPr wrap="square">
            <a:spAutoFit/>
          </a:bodyPr>
          <a:lstStyle/>
          <a:p>
            <a:r>
              <a:rPr lang="en-US" sz="2400" dirty="0">
                <a:cs typeface="Arial" pitchFamily="34" charset="0"/>
              </a:rPr>
              <a:t>Matthew 2:8</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76400"/>
            <a:ext cx="7467600" cy="3416320"/>
          </a:xfrm>
          <a:prstGeom prst="rect">
            <a:avLst/>
          </a:prstGeom>
        </p:spPr>
        <p:txBody>
          <a:bodyPr wrap="square" lIns="91440" tIns="45720" rIns="91440" bIns="45720" anchor="t">
            <a:spAutoFit/>
          </a:bodyPr>
          <a:lstStyle/>
          <a:p>
            <a:r>
              <a:rPr lang="en-US" sz="3600" dirty="0"/>
              <a:t>When they had heard the king, they set out, and there, ahead of them, went the star that they had seen in the east, until it stopped over the place where the child was.  </a:t>
            </a:r>
            <a:br>
              <a:rPr lang="en-US" sz="3600" dirty="0"/>
            </a:br>
            <a:endParaRPr lang="en-US" sz="3600" dirty="0">
              <a:cs typeface="Arial" pitchFamily="34" charset="0"/>
            </a:endParaRPr>
          </a:p>
        </p:txBody>
      </p:sp>
      <p:sp>
        <p:nvSpPr>
          <p:cNvPr id="3" name="Rectangle 2"/>
          <p:cNvSpPr/>
          <p:nvPr/>
        </p:nvSpPr>
        <p:spPr>
          <a:xfrm>
            <a:off x="6858000" y="4719936"/>
            <a:ext cx="2514600" cy="461665"/>
          </a:xfrm>
          <a:prstGeom prst="rect">
            <a:avLst/>
          </a:prstGeom>
        </p:spPr>
        <p:txBody>
          <a:bodyPr wrap="square">
            <a:spAutoFit/>
          </a:bodyPr>
          <a:lstStyle/>
          <a:p>
            <a:r>
              <a:rPr lang="en-US" sz="2400" dirty="0">
                <a:cs typeface="Arial" pitchFamily="34" charset="0"/>
              </a:rPr>
              <a:t>Matthew 2:9</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524000"/>
            <a:ext cx="7010400" cy="2862322"/>
          </a:xfrm>
          <a:prstGeom prst="rect">
            <a:avLst/>
          </a:prstGeom>
        </p:spPr>
        <p:txBody>
          <a:bodyPr wrap="square" lIns="91440" tIns="45720" rIns="91440" bIns="45720" anchor="t">
            <a:spAutoFit/>
          </a:bodyPr>
          <a:lstStyle/>
          <a:p>
            <a:r>
              <a:rPr lang="en-US" sz="3600" dirty="0"/>
              <a:t>A multitude of camels shall cover you, the young camels of Midian and Ephah….  They shall bring gold and frankincense, and shall proclaim the praise of the L</a:t>
            </a:r>
            <a:r>
              <a:rPr lang="en-US" sz="2800" dirty="0"/>
              <a:t>ORD</a:t>
            </a:r>
            <a:r>
              <a:rPr lang="en-US" sz="3600" dirty="0"/>
              <a:t>.</a:t>
            </a:r>
            <a:endParaRPr lang="en-US" sz="3600" dirty="0">
              <a:cs typeface="Arial" pitchFamily="34" charset="0"/>
            </a:endParaRPr>
          </a:p>
        </p:txBody>
      </p:sp>
      <p:sp>
        <p:nvSpPr>
          <p:cNvPr id="3" name="Rectangle 2"/>
          <p:cNvSpPr/>
          <p:nvPr/>
        </p:nvSpPr>
        <p:spPr>
          <a:xfrm>
            <a:off x="6858000" y="4643736"/>
            <a:ext cx="2514600" cy="461665"/>
          </a:xfrm>
          <a:prstGeom prst="rect">
            <a:avLst/>
          </a:prstGeom>
        </p:spPr>
        <p:txBody>
          <a:bodyPr wrap="square">
            <a:spAutoFit/>
          </a:bodyPr>
          <a:lstStyle/>
          <a:p>
            <a:r>
              <a:rPr lang="en-US" sz="2400" dirty="0">
                <a:cs typeface="Arial" pitchFamily="34" charset="0"/>
              </a:rPr>
              <a:t>Isaiah 60:6</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5105400"/>
            <a:ext cx="2438400" cy="1169551"/>
          </a:xfrm>
          <a:prstGeom prst="rect">
            <a:avLst/>
          </a:prstGeom>
          <a:noFill/>
        </p:spPr>
        <p:txBody>
          <a:bodyPr wrap="square" rtlCol="0">
            <a:spAutoFit/>
          </a:bodyPr>
          <a:lstStyle/>
          <a:p>
            <a:pPr algn="ctr"/>
            <a:r>
              <a:rPr lang="en-US" sz="1400" dirty="0">
                <a:solidFill>
                  <a:schemeClr val="tx1">
                    <a:lumMod val="95000"/>
                  </a:schemeClr>
                </a:solidFill>
              </a:rPr>
              <a:t>Three Magi Following the Star</a:t>
            </a:r>
          </a:p>
          <a:p>
            <a:pPr algn="ctr"/>
            <a:endParaRPr lang="en-US" sz="1400" dirty="0">
              <a:solidFill>
                <a:schemeClr val="tx1">
                  <a:lumMod val="95000"/>
                </a:schemeClr>
              </a:solidFill>
            </a:endParaRPr>
          </a:p>
          <a:p>
            <a:pPr algn="ctr"/>
            <a:r>
              <a:rPr lang="en-US" sz="1400" dirty="0">
                <a:solidFill>
                  <a:schemeClr val="tx1">
                    <a:lumMod val="95000"/>
                  </a:schemeClr>
                </a:solidFill>
              </a:rPr>
              <a:t>St. Alban’s Psalter</a:t>
            </a:r>
          </a:p>
          <a:p>
            <a:pPr algn="ctr"/>
            <a:r>
              <a:rPr lang="en-US" sz="1400" dirty="0">
                <a:solidFill>
                  <a:schemeClr val="tx1">
                    <a:lumMod val="95000"/>
                  </a:schemeClr>
                </a:solidFill>
              </a:rPr>
              <a:t>University of Aberdeen, Scotland</a:t>
            </a:r>
          </a:p>
        </p:txBody>
      </p:sp>
      <p:pic>
        <p:nvPicPr>
          <p:cNvPr id="5122" name="Picture 2" descr="https://upload.wikimedia.org/wikipedia/commons/e/ec/Albanipsalter_DreiKoenige.jpg"/>
          <p:cNvPicPr>
            <a:picLocks noChangeAspect="1" noChangeArrowheads="1"/>
          </p:cNvPicPr>
          <p:nvPr/>
        </p:nvPicPr>
        <p:blipFill>
          <a:blip r:embed="rId2" cstate="email">
            <a:lum bright="10000" contrast="20000"/>
            <a:extLst>
              <a:ext uri="{28A0092B-C50C-407E-A947-70E740481C1C}">
                <a14:useLocalDpi xmlns:a14="http://schemas.microsoft.com/office/drawing/2010/main"/>
              </a:ext>
            </a:extLst>
          </a:blip>
          <a:srcRect/>
          <a:stretch>
            <a:fillRect/>
          </a:stretch>
        </p:blipFill>
        <p:spPr bwMode="auto">
          <a:xfrm>
            <a:off x="4648200" y="-1"/>
            <a:ext cx="5417642" cy="682128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81400" y="1905000"/>
            <a:ext cx="6172200" cy="2308324"/>
          </a:xfrm>
          <a:prstGeom prst="rect">
            <a:avLst/>
          </a:prstGeom>
        </p:spPr>
        <p:txBody>
          <a:bodyPr wrap="square">
            <a:spAutoFit/>
          </a:bodyPr>
          <a:lstStyle/>
          <a:p>
            <a:r>
              <a:rPr lang="en-US" sz="3600" dirty="0"/>
              <a:t>When they saw that the star had stopped, they were overwhelmed with joy.    </a:t>
            </a:r>
            <a:br>
              <a:rPr lang="en-US" sz="3600" dirty="0"/>
            </a:br>
            <a:endParaRPr lang="en-US" sz="3600" dirty="0">
              <a:cs typeface="Arial" pitchFamily="34" charset="0"/>
            </a:endParaRPr>
          </a:p>
        </p:txBody>
      </p:sp>
      <p:sp>
        <p:nvSpPr>
          <p:cNvPr id="3" name="Rectangle 2"/>
          <p:cNvSpPr/>
          <p:nvPr/>
        </p:nvSpPr>
        <p:spPr>
          <a:xfrm>
            <a:off x="6858000" y="4495801"/>
            <a:ext cx="2514600" cy="461665"/>
          </a:xfrm>
          <a:prstGeom prst="rect">
            <a:avLst/>
          </a:prstGeom>
        </p:spPr>
        <p:txBody>
          <a:bodyPr wrap="square">
            <a:spAutoFit/>
          </a:bodyPr>
          <a:lstStyle/>
          <a:p>
            <a:r>
              <a:rPr lang="en-US" sz="2400" dirty="0">
                <a:cs typeface="Arial" pitchFamily="34" charset="0"/>
              </a:rPr>
              <a:t>Matthew 2:10</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5458362"/>
            <a:ext cx="1981200" cy="954107"/>
          </a:xfrm>
          <a:prstGeom prst="rect">
            <a:avLst/>
          </a:prstGeom>
          <a:noFill/>
        </p:spPr>
        <p:txBody>
          <a:bodyPr wrap="square" rtlCol="0">
            <a:spAutoFit/>
          </a:bodyPr>
          <a:lstStyle/>
          <a:p>
            <a:pPr algn="ctr"/>
            <a:r>
              <a:rPr lang="en-US" sz="1400" dirty="0">
                <a:solidFill>
                  <a:schemeClr val="tx1">
                    <a:lumMod val="95000"/>
                  </a:schemeClr>
                </a:solidFill>
              </a:rPr>
              <a:t>Star of Bethlehem Quilt</a:t>
            </a:r>
          </a:p>
          <a:p>
            <a:pPr algn="ctr"/>
            <a:endParaRPr lang="en-US" sz="1400" dirty="0">
              <a:solidFill>
                <a:schemeClr val="tx1">
                  <a:lumMod val="95000"/>
                </a:schemeClr>
              </a:solidFill>
            </a:endParaRPr>
          </a:p>
          <a:p>
            <a:pPr algn="ctr"/>
            <a:r>
              <a:rPr lang="en-US" sz="1400" dirty="0">
                <a:solidFill>
                  <a:schemeClr val="tx1">
                    <a:lumMod val="95000"/>
                  </a:schemeClr>
                </a:solidFill>
              </a:rPr>
              <a:t>Museum of Fine Arts</a:t>
            </a:r>
          </a:p>
          <a:p>
            <a:pPr algn="ctr"/>
            <a:r>
              <a:rPr lang="en-US" sz="1400" dirty="0">
                <a:solidFill>
                  <a:schemeClr val="tx1">
                    <a:lumMod val="95000"/>
                  </a:schemeClr>
                </a:solidFill>
              </a:rPr>
              <a:t> Boston, MA</a:t>
            </a:r>
          </a:p>
        </p:txBody>
      </p:sp>
      <p:pic>
        <p:nvPicPr>
          <p:cNvPr id="4" name="Picture 3">
            <a:extLst>
              <a:ext uri="{FF2B5EF4-FFF2-40B4-BE49-F238E27FC236}">
                <a16:creationId xmlns:a16="http://schemas.microsoft.com/office/drawing/2014/main" id="{4671FB0D-B419-1D03-909A-9D8C86D63C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600" y="-1772"/>
            <a:ext cx="7047857"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81200"/>
            <a:ext cx="7467600" cy="2308324"/>
          </a:xfrm>
          <a:prstGeom prst="rect">
            <a:avLst/>
          </a:prstGeom>
        </p:spPr>
        <p:txBody>
          <a:bodyPr wrap="square" lIns="91440" tIns="45720" rIns="91440" bIns="45720" anchor="t">
            <a:spAutoFit/>
          </a:bodyPr>
          <a:lstStyle/>
          <a:p>
            <a:r>
              <a:rPr lang="en-US" sz="3600" dirty="0"/>
              <a:t>On entering the house, they saw the child with Mary his mother, and they knelt down and paid him homage.    </a:t>
            </a:r>
            <a:br>
              <a:rPr lang="en-US" sz="3600" dirty="0"/>
            </a:br>
            <a:endParaRPr lang="en-US" sz="3600" dirty="0">
              <a:cs typeface="Arial" pitchFamily="34" charset="0"/>
            </a:endParaRPr>
          </a:p>
        </p:txBody>
      </p:sp>
      <p:sp>
        <p:nvSpPr>
          <p:cNvPr id="3" name="Rectangle 2"/>
          <p:cNvSpPr/>
          <p:nvPr/>
        </p:nvSpPr>
        <p:spPr>
          <a:xfrm>
            <a:off x="6858000" y="4719936"/>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2:11a</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562600"/>
            <a:ext cx="2590800" cy="954107"/>
          </a:xfrm>
          <a:prstGeom prst="rect">
            <a:avLst/>
          </a:prstGeom>
          <a:noFill/>
        </p:spPr>
        <p:txBody>
          <a:bodyPr wrap="square" rtlCol="0">
            <a:spAutoFit/>
          </a:bodyPr>
          <a:lstStyle/>
          <a:p>
            <a:pPr algn="ctr"/>
            <a:r>
              <a:rPr lang="en-US" sz="1400" dirty="0">
                <a:solidFill>
                  <a:schemeClr val="tx1">
                    <a:lumMod val="95000"/>
                  </a:schemeClr>
                </a:solidFill>
              </a:rPr>
              <a:t>Three Wise Men Visit the Baby Jesus</a:t>
            </a:r>
          </a:p>
          <a:p>
            <a:pPr algn="ctr"/>
            <a:endParaRPr lang="en-US" sz="1400" dirty="0">
              <a:solidFill>
                <a:schemeClr val="tx1">
                  <a:lumMod val="95000"/>
                </a:schemeClr>
              </a:solidFill>
            </a:endParaRPr>
          </a:p>
          <a:p>
            <a:pPr algn="ctr"/>
            <a:r>
              <a:rPr lang="en-US" sz="1400" dirty="0">
                <a:solidFill>
                  <a:schemeClr val="tx1">
                    <a:lumMod val="95000"/>
                  </a:schemeClr>
                </a:solidFill>
              </a:rPr>
              <a:t>Chinese Painting</a:t>
            </a:r>
          </a:p>
        </p:txBody>
      </p:sp>
      <p:pic>
        <p:nvPicPr>
          <p:cNvPr id="3074" name="Picture 2" descr="Title: Three Wise Men visit the baby Jesus&#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3000" contrast="10000"/>
                    </a14:imgEffect>
                  </a14:imgLayer>
                </a14:imgProps>
              </a:ext>
              <a:ext uri="{28A0092B-C50C-407E-A947-70E740481C1C}">
                <a14:useLocalDpi xmlns:a14="http://schemas.microsoft.com/office/drawing/2010/main"/>
              </a:ext>
            </a:extLst>
          </a:blip>
          <a:srcRect/>
          <a:stretch>
            <a:fillRect/>
          </a:stretch>
        </p:blipFill>
        <p:spPr bwMode="auto">
          <a:xfrm>
            <a:off x="4495800" y="0"/>
            <a:ext cx="5962374"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6324600"/>
            <a:ext cx="8077200" cy="307777"/>
          </a:xfrm>
          <a:prstGeom prst="rect">
            <a:avLst/>
          </a:prstGeom>
          <a:noFill/>
        </p:spPr>
        <p:txBody>
          <a:bodyPr wrap="square" rtlCol="0">
            <a:spAutoFit/>
          </a:bodyPr>
          <a:lstStyle/>
          <a:p>
            <a:pPr algn="ctr"/>
            <a:r>
              <a:rPr lang="en-US" sz="1400" dirty="0" err="1">
                <a:solidFill>
                  <a:schemeClr val="tx1">
                    <a:lumMod val="95000"/>
                  </a:schemeClr>
                </a:solidFill>
              </a:rPr>
              <a:t>Krismasi</a:t>
            </a:r>
            <a:r>
              <a:rPr lang="en-US" sz="1400" dirty="0">
                <a:solidFill>
                  <a:schemeClr val="tx1">
                    <a:lumMod val="95000"/>
                  </a:schemeClr>
                </a:solidFill>
              </a:rPr>
              <a:t> </a:t>
            </a:r>
            <a:r>
              <a:rPr lang="en-US" sz="1400" dirty="0" err="1">
                <a:solidFill>
                  <a:schemeClr val="tx1">
                    <a:lumMod val="95000"/>
                  </a:schemeClr>
                </a:solidFill>
              </a:rPr>
              <a:t>Njema</a:t>
            </a:r>
            <a:r>
              <a:rPr lang="en-US" sz="1400" dirty="0">
                <a:solidFill>
                  <a:schemeClr val="tx1">
                    <a:lumMod val="95000"/>
                  </a:schemeClr>
                </a:solidFill>
              </a:rPr>
              <a:t>!  --  Kenyan Nativity</a:t>
            </a:r>
          </a:p>
        </p:txBody>
      </p:sp>
      <p:pic>
        <p:nvPicPr>
          <p:cNvPr id="4" name="Picture 3">
            <a:extLst>
              <a:ext uri="{FF2B5EF4-FFF2-40B4-BE49-F238E27FC236}">
                <a16:creationId xmlns:a16="http://schemas.microsoft.com/office/drawing/2014/main" id="{7C27B072-1463-4B0D-8BEA-C1A1E856874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111"/>
          <a:stretch/>
        </p:blipFill>
        <p:spPr>
          <a:xfrm>
            <a:off x="2628900" y="0"/>
            <a:ext cx="6934200" cy="6155560"/>
          </a:xfrm>
          <a:prstGeom prst="rect">
            <a:avLst/>
          </a:prstGeom>
        </p:spPr>
      </p:pic>
    </p:spTree>
    <p:extLst>
      <p:ext uri="{BB962C8B-B14F-4D97-AF65-F5344CB8AC3E}">
        <p14:creationId xmlns:p14="http://schemas.microsoft.com/office/powerpoint/2010/main" val="3190550556"/>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https://commons.wikimedia.org/wiki/File:Magi_tissot.jpg</a:t>
            </a:r>
          </a:p>
          <a:p>
            <a:pPr>
              <a:buNone/>
            </a:pPr>
            <a:r>
              <a:rPr lang="en-US" sz="1600" dirty="0"/>
              <a:t>annettefortt.com</a:t>
            </a:r>
          </a:p>
          <a:p>
            <a:pPr>
              <a:buNone/>
            </a:pPr>
            <a:r>
              <a:rPr lang="en-US" sz="1600" dirty="0"/>
              <a:t>https://commons.wikimedia.org/wiki/File:Fra_Angelico_Adoration.jpg</a:t>
            </a:r>
          </a:p>
          <a:p>
            <a:pPr>
              <a:buNone/>
            </a:pPr>
            <a:r>
              <a:rPr lang="en-US" sz="1600" dirty="0"/>
              <a:t>https://commons.wikimedia.org/wiki/File:Saint_Paul,_Rembrandt_van_Rijn_(and_Workshop%3F),_c._1657.jpg</a:t>
            </a:r>
          </a:p>
          <a:p>
            <a:pPr>
              <a:buNone/>
            </a:pPr>
            <a:r>
              <a:rPr lang="en-US" sz="1600" dirty="0"/>
              <a:t>http://commons.wikimedia.org/wiki/File:Villeneuve-sur-Lot_-_Chapelle_du_Bout-du-Pont_-090.jpg</a:t>
            </a:r>
          </a:p>
          <a:p>
            <a:pPr>
              <a:buNone/>
            </a:pPr>
            <a:r>
              <a:rPr lang="en-US" sz="1600" dirty="0"/>
              <a:t>http://diglib.library.vanderbilt.edu/act-imagelink.pl?RC=29210</a:t>
            </a:r>
          </a:p>
          <a:p>
            <a:pPr>
              <a:buNone/>
            </a:pPr>
            <a:r>
              <a:rPr lang="en-US" sz="1600" dirty="0"/>
              <a:t>https://diglib.library.vanderbilt.edu/act-imagelink.pl?RC=29380</a:t>
            </a:r>
          </a:p>
          <a:p>
            <a:pPr>
              <a:buNone/>
            </a:pPr>
            <a:r>
              <a:rPr lang="en-US" sz="1600" dirty="0"/>
              <a:t>https://commons.wikimedia.org/wiki/File:Albanipsalter_DreiKoenige.jpg</a:t>
            </a:r>
          </a:p>
          <a:p>
            <a:pPr>
              <a:buNone/>
            </a:pPr>
            <a:r>
              <a:rPr lang="en-US" sz="1600" dirty="0"/>
              <a:t>https://commons.wikimedia.org/wiki/File:Star_of_Bethlehem_with_Pomegranate_Trees,_New_York,_c._1850_-_Museum_of_Fine_Arts,_Boston_-_DSC02710.JPG</a:t>
            </a:r>
          </a:p>
          <a:p>
            <a:pPr>
              <a:buNone/>
            </a:pPr>
            <a:r>
              <a:rPr lang="en-US" sz="1600" dirty="0"/>
              <a:t>http://www.flickr.com/photos/olaer/56844310/</a:t>
            </a:r>
          </a:p>
          <a:p>
            <a:pPr>
              <a:buNone/>
            </a:pPr>
            <a:r>
              <a:rPr lang="en-US" sz="1600" dirty="0"/>
              <a:t>https://www.flickr.com/photos/75885098@N05/45457546285</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600" dirty="0">
              <a:ea typeface="Calibri"/>
              <a:cs typeface="Calibri"/>
            </a:endParaRPr>
          </a:p>
          <a:p>
            <a:endParaRPr lang="en-US" sz="1400" dirty="0"/>
          </a:p>
          <a:p>
            <a:endParaRPr lang="en-US" sz="1400" dirty="0"/>
          </a:p>
          <a:p>
            <a:endParaRPr lang="en-US" sz="1400" dirty="0"/>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412468"/>
            <a:ext cx="8458200" cy="307777"/>
          </a:xfrm>
          <a:prstGeom prst="rect">
            <a:avLst/>
          </a:prstGeom>
          <a:noFill/>
        </p:spPr>
        <p:txBody>
          <a:bodyPr wrap="square" rtlCol="0">
            <a:spAutoFit/>
          </a:bodyPr>
          <a:lstStyle/>
          <a:p>
            <a:pPr algn="ctr"/>
            <a:r>
              <a:rPr lang="en-US" sz="1400" dirty="0">
                <a:solidFill>
                  <a:schemeClr val="tx1">
                    <a:lumMod val="95000"/>
                  </a:schemeClr>
                </a:solidFill>
              </a:rPr>
              <a:t>Journey of the Magi  --  James </a:t>
            </a:r>
            <a:r>
              <a:rPr lang="en-US" sz="1400" dirty="0" err="1">
                <a:solidFill>
                  <a:schemeClr val="tx1">
                    <a:lumMod val="95000"/>
                  </a:schemeClr>
                </a:solidFill>
              </a:rPr>
              <a:t>Tissot</a:t>
            </a:r>
            <a:r>
              <a:rPr lang="en-US" sz="1400" dirty="0">
                <a:solidFill>
                  <a:schemeClr val="tx1">
                    <a:lumMod val="95000"/>
                  </a:schemeClr>
                </a:solidFill>
              </a:rPr>
              <a:t>, Minneapolis Institute of Art</a:t>
            </a:r>
          </a:p>
        </p:txBody>
      </p:sp>
      <p:pic>
        <p:nvPicPr>
          <p:cNvPr id="1026" name="Picture 2" descr="File:Magi tissot.jpg"/>
          <p:cNvPicPr>
            <a:picLocks noChangeAspect="1" noChangeArrowheads="1"/>
          </p:cNvPicPr>
          <p:nvPr/>
        </p:nvPicPr>
        <p:blipFill>
          <a:blip r:embed="rId3" cstate="print">
            <a:lum bright="10000" contrast="10000"/>
          </a:blip>
          <a:srcRect/>
          <a:stretch>
            <a:fillRect/>
          </a:stretch>
        </p:blipFill>
        <p:spPr bwMode="auto">
          <a:xfrm>
            <a:off x="1524000" y="-1"/>
            <a:ext cx="9144000" cy="632079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09800"/>
            <a:ext cx="7010400" cy="1754326"/>
          </a:xfrm>
          <a:prstGeom prst="rect">
            <a:avLst/>
          </a:prstGeom>
        </p:spPr>
        <p:txBody>
          <a:bodyPr wrap="square">
            <a:spAutoFit/>
          </a:bodyPr>
          <a:lstStyle/>
          <a:p>
            <a:r>
              <a:rPr lang="en-US" sz="3600" dirty="0"/>
              <a:t>May all kings fall down before him, all nations give him service.</a:t>
            </a:r>
            <a:br>
              <a:rPr lang="en-US" sz="3600" dirty="0"/>
            </a:br>
            <a:endParaRPr lang="en-US" sz="3600" dirty="0">
              <a:cs typeface="Arial" pitchFamily="34" charset="0"/>
            </a:endParaRPr>
          </a:p>
        </p:txBody>
      </p:sp>
      <p:sp>
        <p:nvSpPr>
          <p:cNvPr id="3" name="Rectangle 2"/>
          <p:cNvSpPr/>
          <p:nvPr/>
        </p:nvSpPr>
        <p:spPr>
          <a:xfrm>
            <a:off x="6858000" y="4343401"/>
            <a:ext cx="2514600" cy="461665"/>
          </a:xfrm>
          <a:prstGeom prst="rect">
            <a:avLst/>
          </a:prstGeom>
        </p:spPr>
        <p:txBody>
          <a:bodyPr wrap="square">
            <a:spAutoFit/>
          </a:bodyPr>
          <a:lstStyle/>
          <a:p>
            <a:r>
              <a:rPr lang="en-US" sz="2400" dirty="0">
                <a:cs typeface="Arial" pitchFamily="34" charset="0"/>
              </a:rPr>
              <a:t>Psalm  72:11</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562600"/>
            <a:ext cx="2524836" cy="954107"/>
          </a:xfrm>
          <a:prstGeom prst="rect">
            <a:avLst/>
          </a:prstGeom>
          <a:noFill/>
        </p:spPr>
        <p:txBody>
          <a:bodyPr wrap="square" rtlCol="0">
            <a:spAutoFit/>
          </a:bodyPr>
          <a:lstStyle/>
          <a:p>
            <a:pPr algn="ctr"/>
            <a:r>
              <a:rPr lang="en-US" sz="1400" dirty="0">
                <a:solidFill>
                  <a:schemeClr val="tx1">
                    <a:lumMod val="95000"/>
                  </a:schemeClr>
                </a:solidFill>
              </a:rPr>
              <a:t>Three Kings</a:t>
            </a:r>
          </a:p>
          <a:p>
            <a:pPr algn="ctr"/>
            <a:endParaRPr lang="en-US" sz="1400" dirty="0">
              <a:solidFill>
                <a:schemeClr val="tx1">
                  <a:lumMod val="95000"/>
                </a:schemeClr>
              </a:solidFill>
            </a:endParaRPr>
          </a:p>
          <a:p>
            <a:pPr algn="ctr"/>
            <a:r>
              <a:rPr lang="en-US" sz="1400" dirty="0">
                <a:solidFill>
                  <a:schemeClr val="tx1">
                    <a:lumMod val="95000"/>
                  </a:schemeClr>
                </a:solidFill>
              </a:rPr>
              <a:t>Annette Gandy </a:t>
            </a:r>
            <a:r>
              <a:rPr lang="en-US" sz="1400" dirty="0" err="1">
                <a:solidFill>
                  <a:schemeClr val="tx1">
                    <a:lumMod val="95000"/>
                  </a:schemeClr>
                </a:solidFill>
              </a:rPr>
              <a:t>Fortt</a:t>
            </a:r>
            <a:endParaRPr lang="en-US" sz="1400" dirty="0">
              <a:solidFill>
                <a:schemeClr val="tx1">
                  <a:lumMod val="95000"/>
                </a:schemeClr>
              </a:solidFill>
            </a:endParaRPr>
          </a:p>
          <a:p>
            <a:pPr algn="ctr"/>
            <a:r>
              <a:rPr lang="en-US" sz="1400" dirty="0">
                <a:solidFill>
                  <a:schemeClr val="tx1">
                    <a:lumMod val="95000"/>
                  </a:schemeClr>
                </a:solidFill>
              </a:rPr>
              <a:t>Silver Spring, MD</a:t>
            </a:r>
          </a:p>
        </p:txBody>
      </p:sp>
      <p:pic>
        <p:nvPicPr>
          <p:cNvPr id="2" name="Picture 1">
            <a:extLst>
              <a:ext uri="{FF2B5EF4-FFF2-40B4-BE49-F238E27FC236}">
                <a16:creationId xmlns:a16="http://schemas.microsoft.com/office/drawing/2014/main" id="{8AAF2F01-D3F9-461F-8ADF-79BD3D735CB8}"/>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5000"/>
                    </a14:imgEffect>
                    <a14:imgEffect>
                      <a14:brightnessContrast bright="5000" contrast="10000"/>
                    </a14:imgEffect>
                  </a14:imgLayer>
                </a14:imgProps>
              </a:ext>
              <a:ext uri="{28A0092B-C50C-407E-A947-70E740481C1C}">
                <a14:useLocalDpi xmlns:a14="http://schemas.microsoft.com/office/drawing/2010/main"/>
              </a:ext>
            </a:extLst>
          </a:blip>
          <a:stretch>
            <a:fillRect/>
          </a:stretch>
        </p:blipFill>
        <p:spPr>
          <a:xfrm>
            <a:off x="4668672" y="0"/>
            <a:ext cx="4094328" cy="6858000"/>
          </a:xfrm>
          <a:prstGeom prst="rect">
            <a:avLst/>
          </a:prstGeom>
        </p:spPr>
      </p:pic>
    </p:spTree>
    <p:extLst>
      <p:ext uri="{BB962C8B-B14F-4D97-AF65-F5344CB8AC3E}">
        <p14:creationId xmlns:p14="http://schemas.microsoft.com/office/powerpoint/2010/main" val="2523219842"/>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412468"/>
            <a:ext cx="9144000" cy="307777"/>
          </a:xfrm>
          <a:prstGeom prst="rect">
            <a:avLst/>
          </a:prstGeom>
          <a:noFill/>
        </p:spPr>
        <p:txBody>
          <a:bodyPr wrap="square" rtlCol="0">
            <a:spAutoFit/>
          </a:bodyPr>
          <a:lstStyle/>
          <a:p>
            <a:pPr algn="ctr"/>
            <a:r>
              <a:rPr lang="en-US" sz="1400" dirty="0">
                <a:solidFill>
                  <a:schemeClr val="tx1">
                    <a:lumMod val="95000"/>
                  </a:schemeClr>
                </a:solidFill>
              </a:rPr>
              <a:t>Adoration of the Magi  --  Fra Angelico and Filippo Lippi, National Gallery of Art, Washington, DC</a:t>
            </a:r>
          </a:p>
        </p:txBody>
      </p:sp>
      <p:pic>
        <p:nvPicPr>
          <p:cNvPr id="4" name="Picture 3" descr="Fra_Angelico_Adoration.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631753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4960" y="2133600"/>
            <a:ext cx="6858000" cy="2308324"/>
          </a:xfrm>
          <a:prstGeom prst="rect">
            <a:avLst/>
          </a:prstGeom>
        </p:spPr>
        <p:txBody>
          <a:bodyPr wrap="square" lIns="91440" tIns="45720" rIns="91440" bIns="45720" anchor="t">
            <a:spAutoFit/>
          </a:bodyPr>
          <a:lstStyle/>
          <a:p>
            <a:r>
              <a:rPr lang="en-US" sz="3600" dirty="0"/>
              <a:t>This is the reason that I, Paul, am a prisoner for Christ Jesus for the sake of you gentiles...  </a:t>
            </a:r>
            <a:br>
              <a:rPr lang="en-US" sz="3600" dirty="0"/>
            </a:br>
            <a:endParaRPr lang="en-US" sz="3600" dirty="0">
              <a:cs typeface="Arial" pitchFamily="34" charset="0"/>
            </a:endParaRPr>
          </a:p>
        </p:txBody>
      </p:sp>
      <p:sp>
        <p:nvSpPr>
          <p:cNvPr id="3" name="Rectangle 2"/>
          <p:cNvSpPr/>
          <p:nvPr/>
        </p:nvSpPr>
        <p:spPr>
          <a:xfrm>
            <a:off x="6858000" y="4343401"/>
            <a:ext cx="2514600" cy="461665"/>
          </a:xfrm>
          <a:prstGeom prst="rect">
            <a:avLst/>
          </a:prstGeom>
        </p:spPr>
        <p:txBody>
          <a:bodyPr wrap="square">
            <a:spAutoFit/>
          </a:bodyPr>
          <a:lstStyle/>
          <a:p>
            <a:r>
              <a:rPr lang="en-US" sz="2400" dirty="0">
                <a:cs typeface="Arial" pitchFamily="34" charset="0"/>
              </a:rPr>
              <a:t>Ephesians 3:1</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5257801"/>
            <a:ext cx="2438400" cy="1169551"/>
          </a:xfrm>
          <a:prstGeom prst="rect">
            <a:avLst/>
          </a:prstGeom>
          <a:noFill/>
        </p:spPr>
        <p:txBody>
          <a:bodyPr wrap="square" rtlCol="0">
            <a:spAutoFit/>
          </a:bodyPr>
          <a:lstStyle/>
          <a:p>
            <a:pPr algn="ctr"/>
            <a:r>
              <a:rPr lang="en-US" sz="1400" dirty="0">
                <a:solidFill>
                  <a:schemeClr val="tx1">
                    <a:lumMod val="95000"/>
                  </a:schemeClr>
                </a:solidFill>
              </a:rPr>
              <a:t>The Apostle Paul</a:t>
            </a:r>
          </a:p>
          <a:p>
            <a:pPr algn="ctr"/>
            <a:endParaRPr lang="en-US" sz="1400" dirty="0">
              <a:solidFill>
                <a:schemeClr val="tx1">
                  <a:lumMod val="95000"/>
                </a:schemeClr>
              </a:solidFill>
            </a:endParaRPr>
          </a:p>
          <a:p>
            <a:pPr algn="ctr"/>
            <a:r>
              <a:rPr lang="en-US" sz="1400" dirty="0">
                <a:solidFill>
                  <a:schemeClr val="tx1">
                    <a:lumMod val="95000"/>
                  </a:schemeClr>
                </a:solidFill>
              </a:rPr>
              <a:t>Rembrandt</a:t>
            </a:r>
          </a:p>
          <a:p>
            <a:pPr algn="ctr"/>
            <a:r>
              <a:rPr lang="en-US" sz="1400" dirty="0">
                <a:solidFill>
                  <a:schemeClr val="tx1">
                    <a:lumMod val="95000"/>
                  </a:schemeClr>
                </a:solidFill>
              </a:rPr>
              <a:t>National Gallery of Art Washington, DC</a:t>
            </a:r>
          </a:p>
        </p:txBody>
      </p:sp>
      <p:pic>
        <p:nvPicPr>
          <p:cNvPr id="6" name="Picture 5">
            <a:extLst>
              <a:ext uri="{FF2B5EF4-FFF2-40B4-BE49-F238E27FC236}">
                <a16:creationId xmlns:a16="http://schemas.microsoft.com/office/drawing/2014/main" id="{70271BD3-7C17-4DC6-B4B7-9D8EBDAE2F55}"/>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a:ext>
            </a:extLst>
          </a:blip>
          <a:srcRect/>
          <a:stretch/>
        </p:blipFill>
        <p:spPr>
          <a:xfrm>
            <a:off x="4257040" y="5080"/>
            <a:ext cx="5420360" cy="6833263"/>
          </a:xfrm>
          <a:prstGeom prst="rect">
            <a:avLst/>
          </a:prstGeom>
        </p:spPr>
      </p:pic>
    </p:spTree>
    <p:extLst>
      <p:ext uri="{BB962C8B-B14F-4D97-AF65-F5344CB8AC3E}">
        <p14:creationId xmlns:p14="http://schemas.microsoft.com/office/powerpoint/2010/main" val="323481547"/>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57613"/>
            <a:ext cx="6781800" cy="2862322"/>
          </a:xfrm>
          <a:prstGeom prst="rect">
            <a:avLst/>
          </a:prstGeom>
        </p:spPr>
        <p:txBody>
          <a:bodyPr wrap="square" lIns="91440" tIns="45720" rIns="91440" bIns="45720" anchor="t">
            <a:spAutoFit/>
          </a:bodyPr>
          <a:lstStyle/>
          <a:p>
            <a:r>
              <a:rPr lang="en-US" sz="3600" dirty="0"/>
              <a:t>In the time of King Herod, after Jesus was born in Bethlehem of Judea, magi from the east came to Jerusalem…</a:t>
            </a:r>
            <a:br>
              <a:rPr lang="en-US" sz="3600" dirty="0"/>
            </a:br>
            <a:endParaRPr lang="en-US" sz="3600" dirty="0">
              <a:cs typeface="Arial" pitchFamily="34" charset="0"/>
            </a:endParaRPr>
          </a:p>
        </p:txBody>
      </p:sp>
      <p:sp>
        <p:nvSpPr>
          <p:cNvPr id="3" name="Rectangle 2"/>
          <p:cNvSpPr/>
          <p:nvPr/>
        </p:nvSpPr>
        <p:spPr>
          <a:xfrm>
            <a:off x="6858000" y="4719936"/>
            <a:ext cx="2514600" cy="461665"/>
          </a:xfrm>
          <a:prstGeom prst="rect">
            <a:avLst/>
          </a:prstGeom>
        </p:spPr>
        <p:txBody>
          <a:bodyPr wrap="square">
            <a:spAutoFit/>
          </a:bodyPr>
          <a:lstStyle/>
          <a:p>
            <a:r>
              <a:rPr lang="en-US" sz="2400" dirty="0">
                <a:cs typeface="Arial" pitchFamily="34" charset="0"/>
              </a:rPr>
              <a:t>Matthew 2:1</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1811</TotalTime>
  <Words>799</Words>
  <Application>Microsoft Office PowerPoint</Application>
  <PresentationFormat>Widescreen</PresentationFormat>
  <Paragraphs>80</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Epiphany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130</cp:revision>
  <dcterms:created xsi:type="dcterms:W3CDTF">2016-08-17T13:37:09Z</dcterms:created>
  <dcterms:modified xsi:type="dcterms:W3CDTF">2025-10-21T13:28:18Z</dcterms:modified>
</cp:coreProperties>
</file>