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A77F0-9E2A-40BF-805F-F48A6957BA3B}" v="75" dt="2025-10-20T14:23:04.6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53" autoAdjust="0"/>
    <p:restoredTop sz="94694"/>
  </p:normalViewPr>
  <p:slideViewPr>
    <p:cSldViewPr>
      <p:cViewPr varScale="1">
        <p:scale>
          <a:sx n="59" d="100"/>
          <a:sy n="59" d="100"/>
        </p:scale>
        <p:origin x="76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A2A77F0-9E2A-40BF-805F-F48A6957BA3B}"/>
    <pc:docChg chg="modSld">
      <pc:chgData name="Allison Blackwell" userId="7Y4zoj1sqs5H+IG1uY71RyUTFRj8vI3Lj7CrwoODLF4=" providerId="None" clId="Web-{0A2A77F0-9E2A-40BF-805F-F48A6957BA3B}" dt="2025-10-20T14:23:04.371" v="32" actId="20577"/>
      <pc:docMkLst>
        <pc:docMk/>
      </pc:docMkLst>
      <pc:sldChg chg="modSp">
        <pc:chgData name="Allison Blackwell" userId="7Y4zoj1sqs5H+IG1uY71RyUTFRj8vI3Lj7CrwoODLF4=" providerId="None" clId="Web-{0A2A77F0-9E2A-40BF-805F-F48A6957BA3B}" dt="2025-10-20T14:19:12.636" v="1" actId="20577"/>
        <pc:sldMkLst>
          <pc:docMk/>
          <pc:sldMk cId="0" sldId="282"/>
        </pc:sldMkLst>
        <pc:spChg chg="mod">
          <ac:chgData name="Allison Blackwell" userId="7Y4zoj1sqs5H+IG1uY71RyUTFRj8vI3Lj7CrwoODLF4=" providerId="None" clId="Web-{0A2A77F0-9E2A-40BF-805F-F48A6957BA3B}" dt="2025-10-20T14:19:12.636" v="1" actId="20577"/>
          <ac:spMkLst>
            <pc:docMk/>
            <pc:sldMk cId="0" sldId="282"/>
            <ac:spMk id="2" creationId="{00000000-0000-0000-0000-000000000000}"/>
          </ac:spMkLst>
        </pc:spChg>
      </pc:sldChg>
      <pc:sldChg chg="modSp">
        <pc:chgData name="Allison Blackwell" userId="7Y4zoj1sqs5H+IG1uY71RyUTFRj8vI3Lj7CrwoODLF4=" providerId="None" clId="Web-{0A2A77F0-9E2A-40BF-805F-F48A6957BA3B}" dt="2025-10-20T14:19:38.245" v="6" actId="20577"/>
        <pc:sldMkLst>
          <pc:docMk/>
          <pc:sldMk cId="0" sldId="383"/>
        </pc:sldMkLst>
        <pc:spChg chg="mod">
          <ac:chgData name="Allison Blackwell" userId="7Y4zoj1sqs5H+IG1uY71RyUTFRj8vI3Lj7CrwoODLF4=" providerId="None" clId="Web-{0A2A77F0-9E2A-40BF-805F-F48A6957BA3B}" dt="2025-10-20T14:19:38.245" v="6" actId="20577"/>
          <ac:spMkLst>
            <pc:docMk/>
            <pc:sldMk cId="0" sldId="383"/>
            <ac:spMk id="2" creationId="{00000000-0000-0000-0000-000000000000}"/>
          </ac:spMkLst>
        </pc:spChg>
      </pc:sldChg>
      <pc:sldChg chg="modSp">
        <pc:chgData name="Allison Blackwell" userId="7Y4zoj1sqs5H+IG1uY71RyUTFRj8vI3Lj7CrwoODLF4=" providerId="None" clId="Web-{0A2A77F0-9E2A-40BF-805F-F48A6957BA3B}" dt="2025-10-20T14:20:07.214" v="10" actId="20577"/>
        <pc:sldMkLst>
          <pc:docMk/>
          <pc:sldMk cId="0" sldId="385"/>
        </pc:sldMkLst>
        <pc:spChg chg="mod">
          <ac:chgData name="Allison Blackwell" userId="7Y4zoj1sqs5H+IG1uY71RyUTFRj8vI3Lj7CrwoODLF4=" providerId="None" clId="Web-{0A2A77F0-9E2A-40BF-805F-F48A6957BA3B}" dt="2025-10-20T14:20:07.214" v="10" actId="20577"/>
          <ac:spMkLst>
            <pc:docMk/>
            <pc:sldMk cId="0" sldId="385"/>
            <ac:spMk id="2" creationId="{00000000-0000-0000-0000-000000000000}"/>
          </ac:spMkLst>
        </pc:spChg>
      </pc:sldChg>
      <pc:sldChg chg="modSp">
        <pc:chgData name="Allison Blackwell" userId="7Y4zoj1sqs5H+IG1uY71RyUTFRj8vI3Lj7CrwoODLF4=" providerId="None" clId="Web-{0A2A77F0-9E2A-40BF-805F-F48A6957BA3B}" dt="2025-10-20T14:20:27.949" v="13" actId="20577"/>
        <pc:sldMkLst>
          <pc:docMk/>
          <pc:sldMk cId="0" sldId="387"/>
        </pc:sldMkLst>
        <pc:spChg chg="mod">
          <ac:chgData name="Allison Blackwell" userId="7Y4zoj1sqs5H+IG1uY71RyUTFRj8vI3Lj7CrwoODLF4=" providerId="None" clId="Web-{0A2A77F0-9E2A-40BF-805F-F48A6957BA3B}" dt="2025-10-20T14:20:27.949" v="13" actId="20577"/>
          <ac:spMkLst>
            <pc:docMk/>
            <pc:sldMk cId="0" sldId="387"/>
            <ac:spMk id="2" creationId="{00000000-0000-0000-0000-000000000000}"/>
          </ac:spMkLst>
        </pc:spChg>
      </pc:sldChg>
      <pc:sldChg chg="modSp">
        <pc:chgData name="Allison Blackwell" userId="7Y4zoj1sqs5H+IG1uY71RyUTFRj8vI3Lj7CrwoODLF4=" providerId="None" clId="Web-{0A2A77F0-9E2A-40BF-805F-F48A6957BA3B}" dt="2025-10-20T14:21:01.011" v="20" actId="20577"/>
        <pc:sldMkLst>
          <pc:docMk/>
          <pc:sldMk cId="0" sldId="389"/>
        </pc:sldMkLst>
        <pc:spChg chg="mod">
          <ac:chgData name="Allison Blackwell" userId="7Y4zoj1sqs5H+IG1uY71RyUTFRj8vI3Lj7CrwoODLF4=" providerId="None" clId="Web-{0A2A77F0-9E2A-40BF-805F-F48A6957BA3B}" dt="2025-10-20T14:20:58.230" v="18" actId="20577"/>
          <ac:spMkLst>
            <pc:docMk/>
            <pc:sldMk cId="0" sldId="389"/>
            <ac:spMk id="2" creationId="{00000000-0000-0000-0000-000000000000}"/>
          </ac:spMkLst>
        </pc:spChg>
        <pc:spChg chg="mod">
          <ac:chgData name="Allison Blackwell" userId="7Y4zoj1sqs5H+IG1uY71RyUTFRj8vI3Lj7CrwoODLF4=" providerId="None" clId="Web-{0A2A77F0-9E2A-40BF-805F-F48A6957BA3B}" dt="2025-10-20T14:21:01.011" v="20" actId="20577"/>
          <ac:spMkLst>
            <pc:docMk/>
            <pc:sldMk cId="0" sldId="389"/>
            <ac:spMk id="3" creationId="{00000000-0000-0000-0000-000000000000}"/>
          </ac:spMkLst>
        </pc:spChg>
      </pc:sldChg>
      <pc:sldChg chg="modSp">
        <pc:chgData name="Allison Blackwell" userId="7Y4zoj1sqs5H+IG1uY71RyUTFRj8vI3Lj7CrwoODLF4=" providerId="None" clId="Web-{0A2A77F0-9E2A-40BF-805F-F48A6957BA3B}" dt="2025-10-20T14:21:29.386" v="21" actId="20577"/>
        <pc:sldMkLst>
          <pc:docMk/>
          <pc:sldMk cId="0" sldId="391"/>
        </pc:sldMkLst>
        <pc:spChg chg="mod">
          <ac:chgData name="Allison Blackwell" userId="7Y4zoj1sqs5H+IG1uY71RyUTFRj8vI3Lj7CrwoODLF4=" providerId="None" clId="Web-{0A2A77F0-9E2A-40BF-805F-F48A6957BA3B}" dt="2025-10-20T14:21:29.386" v="21" actId="20577"/>
          <ac:spMkLst>
            <pc:docMk/>
            <pc:sldMk cId="0" sldId="391"/>
            <ac:spMk id="2" creationId="{00000000-0000-0000-0000-000000000000}"/>
          </ac:spMkLst>
        </pc:spChg>
      </pc:sldChg>
      <pc:sldChg chg="modSp">
        <pc:chgData name="Allison Blackwell" userId="7Y4zoj1sqs5H+IG1uY71RyUTFRj8vI3Lj7CrwoODLF4=" providerId="None" clId="Web-{0A2A77F0-9E2A-40BF-805F-F48A6957BA3B}" dt="2025-10-20T14:21:40.449" v="22" actId="20577"/>
        <pc:sldMkLst>
          <pc:docMk/>
          <pc:sldMk cId="0" sldId="393"/>
        </pc:sldMkLst>
        <pc:spChg chg="mod">
          <ac:chgData name="Allison Blackwell" userId="7Y4zoj1sqs5H+IG1uY71RyUTFRj8vI3Lj7CrwoODLF4=" providerId="None" clId="Web-{0A2A77F0-9E2A-40BF-805F-F48A6957BA3B}" dt="2025-10-20T14:21:40.449" v="22" actId="20577"/>
          <ac:spMkLst>
            <pc:docMk/>
            <pc:sldMk cId="0" sldId="393"/>
            <ac:spMk id="2" creationId="{00000000-0000-0000-0000-000000000000}"/>
          </ac:spMkLst>
        </pc:spChg>
      </pc:sldChg>
      <pc:sldChg chg="modSp">
        <pc:chgData name="Allison Blackwell" userId="7Y4zoj1sqs5H+IG1uY71RyUTFRj8vI3Lj7CrwoODLF4=" providerId="None" clId="Web-{0A2A77F0-9E2A-40BF-805F-F48A6957BA3B}" dt="2025-10-20T14:22:14.902" v="25" actId="20577"/>
        <pc:sldMkLst>
          <pc:docMk/>
          <pc:sldMk cId="0" sldId="395"/>
        </pc:sldMkLst>
        <pc:spChg chg="mod">
          <ac:chgData name="Allison Blackwell" userId="7Y4zoj1sqs5H+IG1uY71RyUTFRj8vI3Lj7CrwoODLF4=" providerId="None" clId="Web-{0A2A77F0-9E2A-40BF-805F-F48A6957BA3B}" dt="2025-10-20T14:22:14.902" v="25" actId="20577"/>
          <ac:spMkLst>
            <pc:docMk/>
            <pc:sldMk cId="0" sldId="395"/>
            <ac:spMk id="2" creationId="{00000000-0000-0000-0000-000000000000}"/>
          </ac:spMkLst>
        </pc:spChg>
      </pc:sldChg>
      <pc:sldChg chg="modSp">
        <pc:chgData name="Allison Blackwell" userId="7Y4zoj1sqs5H+IG1uY71RyUTFRj8vI3Lj7CrwoODLF4=" providerId="None" clId="Web-{0A2A77F0-9E2A-40BF-805F-F48A6957BA3B}" dt="2025-10-20T14:23:04.371" v="32" actId="20577"/>
        <pc:sldMkLst>
          <pc:docMk/>
          <pc:sldMk cId="0" sldId="397"/>
        </pc:sldMkLst>
        <pc:spChg chg="mod">
          <ac:chgData name="Allison Blackwell" userId="7Y4zoj1sqs5H+IG1uY71RyUTFRj8vI3Lj7CrwoODLF4=" providerId="None" clId="Web-{0A2A77F0-9E2A-40BF-805F-F48A6957BA3B}" dt="2025-10-20T14:23:00.105" v="29" actId="20577"/>
          <ac:spMkLst>
            <pc:docMk/>
            <pc:sldMk cId="0" sldId="397"/>
            <ac:spMk id="2" creationId="{00000000-0000-0000-0000-000000000000}"/>
          </ac:spMkLst>
        </pc:spChg>
        <pc:spChg chg="mod">
          <ac:chgData name="Allison Blackwell" userId="7Y4zoj1sqs5H+IG1uY71RyUTFRj8vI3Lj7CrwoODLF4=" providerId="None" clId="Web-{0A2A77F0-9E2A-40BF-805F-F48A6957BA3B}" dt="2025-10-20T14:23:04.371" v="32" actId="20577"/>
          <ac:spMkLst>
            <pc:docMk/>
            <pc:sldMk cId="0" sldId="3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ww.librairie-emmanuel.fr/contac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a:t>Eighth </a:t>
            </a:r>
            <a:r>
              <a:rPr lang="en-US" sz="9600" dirty="0"/>
              <a:t>Sunday after Epiphany</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81200" y="4675909"/>
            <a:ext cx="3962400" cy="2677656"/>
          </a:xfrm>
          <a:prstGeom prst="rect">
            <a:avLst/>
          </a:prstGeom>
        </p:spPr>
        <p:txBody>
          <a:bodyPr wrap="square">
            <a:spAutoFit/>
          </a:bodyPr>
          <a:lstStyle/>
          <a:p>
            <a:r>
              <a:rPr lang="en-US" sz="2800" dirty="0"/>
              <a:t>Isaiah 49:8-</a:t>
            </a:r>
            <a:r>
              <a:rPr lang="en-US" sz="2800" dirty="0" err="1"/>
              <a:t>16a</a:t>
            </a:r>
            <a:r>
              <a:rPr lang="en-US" sz="2800" dirty="0"/>
              <a:t>  </a:t>
            </a:r>
          </a:p>
          <a:p>
            <a:r>
              <a:rPr lang="en-US" sz="2800" dirty="0"/>
              <a:t>Psalm 131 </a:t>
            </a:r>
          </a:p>
          <a:p>
            <a:r>
              <a:rPr lang="en-US" sz="2800" dirty="0"/>
              <a:t>1 Corinthians 4:1-5 </a:t>
            </a:r>
          </a:p>
          <a:p>
            <a:r>
              <a:rPr lang="en-US" sz="2800" dirty="0"/>
              <a:t>Matthew 6:24-34</a:t>
            </a:r>
          </a:p>
          <a:p>
            <a:r>
              <a:rPr lang="en-US" sz="2800" dirty="0"/>
              <a:t> </a:t>
            </a:r>
            <a:r>
              <a:rPr lang="fi-FI" sz="2800" dirty="0"/>
              <a:t>	</a:t>
            </a:r>
          </a:p>
          <a:p>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228672"/>
            <a:ext cx="7467600" cy="1200329"/>
          </a:xfrm>
          <a:prstGeom prst="rect">
            <a:avLst/>
          </a:prstGeom>
        </p:spPr>
        <p:txBody>
          <a:bodyPr wrap="square" lIns="91440" tIns="45720" rIns="91440" bIns="45720" anchor="t">
            <a:spAutoFit/>
          </a:bodyPr>
          <a:lstStyle/>
          <a:p>
            <a:r>
              <a:rPr lang="en-US" sz="3600" dirty="0"/>
              <a:t>"No one can serve two masters…. You cannot serve God and wealth.”</a:t>
            </a:r>
            <a:endParaRPr lang="en-US" sz="3600" dirty="0">
              <a:cs typeface="Arial" pitchFamily="34" charset="0"/>
            </a:endParaRPr>
          </a:p>
        </p:txBody>
      </p:sp>
      <p:sp>
        <p:nvSpPr>
          <p:cNvPr id="3" name="Rectangle 2"/>
          <p:cNvSpPr/>
          <p:nvPr/>
        </p:nvSpPr>
        <p:spPr>
          <a:xfrm>
            <a:off x="6477000" y="4114801"/>
            <a:ext cx="2819400" cy="461665"/>
          </a:xfrm>
          <a:prstGeom prst="rect">
            <a:avLst/>
          </a:prstGeom>
        </p:spPr>
        <p:txBody>
          <a:bodyPr wrap="square" lIns="91440" tIns="45720" rIns="91440" bIns="45720" anchor="t">
            <a:spAutoFit/>
          </a:bodyPr>
          <a:lstStyle/>
          <a:p>
            <a:r>
              <a:rPr lang="en-US" sz="2400" dirty="0">
                <a:cs typeface="Arial"/>
              </a:rPr>
              <a:t>Matthew 6:24a,c</a:t>
            </a:r>
            <a:endParaRPr lang="en-US" sz="2400" dirty="0">
              <a:cs typeface="Arial" pitchFamily="34" charset="0"/>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40225" y="5952290"/>
            <a:ext cx="3124200" cy="307777"/>
          </a:xfrm>
          <a:prstGeom prst="rect">
            <a:avLst/>
          </a:prstGeom>
          <a:noFill/>
        </p:spPr>
        <p:txBody>
          <a:bodyPr wrap="square" rtlCol="0">
            <a:spAutoFit/>
          </a:bodyPr>
          <a:lstStyle/>
          <a:p>
            <a:pPr algn="ctr"/>
            <a:r>
              <a:rPr lang="en-US" sz="1400" dirty="0">
                <a:solidFill>
                  <a:schemeClr val="tx1">
                    <a:lumMod val="95000"/>
                  </a:schemeClr>
                </a:solidFill>
              </a:rPr>
              <a:t>A Choice  --  Lauren Wright Pittman</a:t>
            </a:r>
          </a:p>
        </p:txBody>
      </p:sp>
      <p:pic>
        <p:nvPicPr>
          <p:cNvPr id="4" name="Picture 3">
            <a:extLst>
              <a:ext uri="{FF2B5EF4-FFF2-40B4-BE49-F238E27FC236}">
                <a16:creationId xmlns:a16="http://schemas.microsoft.com/office/drawing/2014/main" id="{802E06EA-BF82-2D76-CB31-D46F06BC79BF}"/>
              </a:ext>
            </a:extLst>
          </p:cNvPr>
          <p:cNvPicPr>
            <a:picLocks noChangeAspect="1"/>
          </p:cNvPicPr>
          <p:nvPr/>
        </p:nvPicPr>
        <p:blipFill>
          <a:blip r:embed="rId2"/>
          <a:stretch>
            <a:fillRect/>
          </a:stretch>
        </p:blipFill>
        <p:spPr>
          <a:xfrm>
            <a:off x="4187825" y="751821"/>
            <a:ext cx="3813175" cy="4857548"/>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131874"/>
            <a:ext cx="7467600" cy="1754326"/>
          </a:xfrm>
          <a:prstGeom prst="rect">
            <a:avLst/>
          </a:prstGeom>
        </p:spPr>
        <p:txBody>
          <a:bodyPr wrap="square" lIns="91440" tIns="45720" rIns="91440" bIns="45720" anchor="t">
            <a:spAutoFit/>
          </a:bodyPr>
          <a:lstStyle/>
          <a:p>
            <a:r>
              <a:rPr lang="en-US" sz="3600" dirty="0"/>
              <a:t>“…do not worry about your life, what you will eat or what you will drink, or about your body, what you will wear." </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6:25a</a:t>
            </a:r>
            <a:endParaRPr lang="en-US" sz="2400" dirty="0">
              <a:cs typeface="Arial" pitchFamily="34" charset="0"/>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624755-699A-D41F-17EF-2A77175436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6000" y="0"/>
            <a:ext cx="7943850" cy="6355080"/>
          </a:xfrm>
          <a:prstGeom prst="rect">
            <a:avLst/>
          </a:prstGeom>
        </p:spPr>
      </p:pic>
      <p:sp>
        <p:nvSpPr>
          <p:cNvPr id="5" name="TextBox 4">
            <a:extLst>
              <a:ext uri="{FF2B5EF4-FFF2-40B4-BE49-F238E27FC236}">
                <a16:creationId xmlns:a16="http://schemas.microsoft.com/office/drawing/2014/main" id="{D0FAACC3-68DC-C5D8-F43C-AFBBE1008ABE}"/>
              </a:ext>
            </a:extLst>
          </p:cNvPr>
          <p:cNvSpPr txBox="1"/>
          <p:nvPr/>
        </p:nvSpPr>
        <p:spPr>
          <a:xfrm>
            <a:off x="4800600" y="6400800"/>
            <a:ext cx="5257800" cy="307777"/>
          </a:xfrm>
          <a:prstGeom prst="rect">
            <a:avLst/>
          </a:prstGeom>
          <a:noFill/>
        </p:spPr>
        <p:txBody>
          <a:bodyPr wrap="square" rtlCol="0">
            <a:spAutoFit/>
          </a:bodyPr>
          <a:lstStyle/>
          <a:p>
            <a:r>
              <a:rPr lang="en-US" sz="1400" dirty="0"/>
              <a:t>Jesus in Benares  --  Frank Wesley</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28672"/>
            <a:ext cx="7467600" cy="1200329"/>
          </a:xfrm>
          <a:prstGeom prst="rect">
            <a:avLst/>
          </a:prstGeom>
        </p:spPr>
        <p:txBody>
          <a:bodyPr wrap="square" lIns="91440" tIns="45720" rIns="91440" bIns="45720" anchor="t">
            <a:spAutoFit/>
          </a:bodyPr>
          <a:lstStyle/>
          <a:p>
            <a:r>
              <a:rPr lang="en-US" sz="3600" dirty="0"/>
              <a:t>“Is not life more than food and the body more than clothing?”</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6:25b</a:t>
            </a:r>
            <a:endParaRPr lang="en-US" sz="2400" dirty="0">
              <a:cs typeface="Arial" pitchFamily="34" charset="0"/>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152072"/>
            <a:ext cx="2667000" cy="1169551"/>
          </a:xfrm>
          <a:prstGeom prst="rect">
            <a:avLst/>
          </a:prstGeom>
          <a:noFill/>
        </p:spPr>
        <p:txBody>
          <a:bodyPr wrap="square" rtlCol="0">
            <a:spAutoFit/>
          </a:bodyPr>
          <a:lstStyle/>
          <a:p>
            <a:pPr algn="ctr"/>
            <a:r>
              <a:rPr lang="en-US" sz="1400" dirty="0">
                <a:solidFill>
                  <a:schemeClr val="tx1">
                    <a:lumMod val="95000"/>
                  </a:schemeClr>
                </a:solidFill>
              </a:rPr>
              <a:t>Shaker Box Maker</a:t>
            </a:r>
          </a:p>
          <a:p>
            <a:pPr algn="ctr"/>
            <a:endParaRPr lang="en-US" sz="1400" dirty="0">
              <a:solidFill>
                <a:schemeClr val="tx1">
                  <a:lumMod val="95000"/>
                </a:schemeClr>
              </a:solidFill>
            </a:endParaRPr>
          </a:p>
          <a:p>
            <a:pPr algn="ctr"/>
            <a:r>
              <a:rPr lang="en-US" sz="1400" dirty="0">
                <a:solidFill>
                  <a:schemeClr val="tx1">
                    <a:lumMod val="95000"/>
                  </a:schemeClr>
                </a:solidFill>
              </a:rPr>
              <a:t>Samuel </a:t>
            </a:r>
            <a:r>
              <a:rPr lang="en-US" sz="1400" dirty="0" err="1">
                <a:solidFill>
                  <a:schemeClr val="tx1">
                    <a:lumMod val="95000"/>
                  </a:schemeClr>
                </a:solidFill>
              </a:rPr>
              <a:t>Kravitt</a:t>
            </a:r>
            <a:endParaRPr lang="en-US" sz="1400" dirty="0">
              <a:solidFill>
                <a:schemeClr val="tx1">
                  <a:lumMod val="95000"/>
                </a:schemeClr>
              </a:solidFill>
            </a:endParaRPr>
          </a:p>
          <a:p>
            <a:pPr algn="ctr"/>
            <a:r>
              <a:rPr lang="en-US" sz="1400" dirty="0">
                <a:solidFill>
                  <a:schemeClr val="tx1">
                    <a:lumMod val="95000"/>
                  </a:schemeClr>
                </a:solidFill>
              </a:rPr>
              <a:t>Library of Congress, Washington, DC</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r="1383"/>
          <a:stretch/>
        </p:blipFill>
        <p:spPr>
          <a:xfrm>
            <a:off x="4625340" y="0"/>
            <a:ext cx="5433060"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“Look at the birds of the air: they neither sow nor reap nor gather into barns, and yet your heavenly Father feeds them.”</a:t>
            </a:r>
            <a:endParaRPr lang="en-US" sz="3600" dirty="0">
              <a:cs typeface="Arial" pitchFamily="34" charset="0"/>
            </a:endParaRPr>
          </a:p>
        </p:txBody>
      </p:sp>
      <p:sp>
        <p:nvSpPr>
          <p:cNvPr id="3" name="Rectangle 2"/>
          <p:cNvSpPr/>
          <p:nvPr/>
        </p:nvSpPr>
        <p:spPr>
          <a:xfrm>
            <a:off x="6705600" y="4405746"/>
            <a:ext cx="2479964" cy="47105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6:26a</a:t>
            </a:r>
            <a:endParaRPr lang="en-US" sz="2400" dirty="0">
              <a:cs typeface="Arial" pitchFamily="34" charset="0"/>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4800600"/>
            <a:ext cx="2286000" cy="1169551"/>
          </a:xfrm>
          <a:prstGeom prst="rect">
            <a:avLst/>
          </a:prstGeom>
          <a:noFill/>
        </p:spPr>
        <p:txBody>
          <a:bodyPr wrap="square" rtlCol="0">
            <a:spAutoFit/>
          </a:bodyPr>
          <a:lstStyle/>
          <a:p>
            <a:pPr algn="ctr"/>
            <a:r>
              <a:rPr lang="en-US" sz="1400" dirty="0">
                <a:solidFill>
                  <a:schemeClr val="tx1">
                    <a:lumMod val="95000"/>
                  </a:schemeClr>
                </a:solidFill>
              </a:rPr>
              <a:t>St. Francis with Birds</a:t>
            </a:r>
          </a:p>
          <a:p>
            <a:pPr algn="ctr"/>
            <a:endParaRPr lang="en-US" sz="1400" dirty="0">
              <a:solidFill>
                <a:schemeClr val="tx1">
                  <a:lumMod val="95000"/>
                </a:schemeClr>
              </a:solidFill>
            </a:endParaRPr>
          </a:p>
          <a:p>
            <a:pPr algn="ctr"/>
            <a:r>
              <a:rPr lang="en-US" sz="1400" dirty="0">
                <a:solidFill>
                  <a:schemeClr val="tx1">
                    <a:lumMod val="95000"/>
                  </a:schemeClr>
                </a:solidFill>
              </a:rPr>
              <a:t>Brother Eric</a:t>
            </a:r>
          </a:p>
          <a:p>
            <a:pPr algn="ctr"/>
            <a:r>
              <a:rPr lang="en-US" sz="1400" dirty="0">
                <a:solidFill>
                  <a:schemeClr val="tx1">
                    <a:lumMod val="95000"/>
                  </a:schemeClr>
                </a:solidFill>
              </a:rPr>
              <a:t>Church of the Reconciliation, </a:t>
            </a:r>
            <a:r>
              <a:rPr lang="en-US" sz="1400" dirty="0" err="1">
                <a:solidFill>
                  <a:schemeClr val="tx1">
                    <a:lumMod val="95000"/>
                  </a:schemeClr>
                </a:solidFill>
              </a:rPr>
              <a:t>Taize</a:t>
            </a:r>
            <a:r>
              <a:rPr lang="en-US" sz="1400" dirty="0">
                <a:solidFill>
                  <a:schemeClr val="tx1">
                    <a:lumMod val="95000"/>
                  </a:schemeClr>
                </a:solidFill>
              </a:rPr>
              <a:t>, France</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65300" y="304800"/>
            <a:ext cx="6902701" cy="63246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76400"/>
            <a:ext cx="7467600" cy="2308324"/>
          </a:xfrm>
          <a:prstGeom prst="rect">
            <a:avLst/>
          </a:prstGeom>
        </p:spPr>
        <p:txBody>
          <a:bodyPr wrap="square" lIns="91440" tIns="45720" rIns="91440" bIns="45720" anchor="t">
            <a:spAutoFit/>
          </a:bodyPr>
          <a:lstStyle/>
          <a:p>
            <a:r>
              <a:rPr lang="en-US" sz="3600" dirty="0"/>
              <a:t>“Consider the lilies of the field, how they grow; they neither toil nor spin...even Solomon in all his glory was not clothed like one of these.”</a:t>
            </a:r>
            <a:endParaRPr lang="en-US" sz="3600" dirty="0">
              <a:cs typeface="Arial" pitchFamily="34" charset="0"/>
            </a:endParaRPr>
          </a:p>
        </p:txBody>
      </p:sp>
      <p:sp>
        <p:nvSpPr>
          <p:cNvPr id="3" name="Rectangle 2"/>
          <p:cNvSpPr/>
          <p:nvPr/>
        </p:nvSpPr>
        <p:spPr>
          <a:xfrm>
            <a:off x="6477000" y="4643736"/>
            <a:ext cx="2819400" cy="461665"/>
          </a:xfrm>
          <a:prstGeom prst="rect">
            <a:avLst/>
          </a:prstGeom>
        </p:spPr>
        <p:txBody>
          <a:bodyPr wrap="square" lIns="91440" tIns="45720" rIns="91440" bIns="45720" anchor="t">
            <a:spAutoFit/>
          </a:bodyPr>
          <a:lstStyle/>
          <a:p>
            <a:r>
              <a:rPr lang="en-US" sz="2400" dirty="0">
                <a:cs typeface="Arial"/>
              </a:rPr>
              <a:t>Matthew 6:28b-29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36268"/>
            <a:ext cx="8763000" cy="307777"/>
          </a:xfrm>
          <a:prstGeom prst="rect">
            <a:avLst/>
          </a:prstGeom>
          <a:noFill/>
        </p:spPr>
        <p:txBody>
          <a:bodyPr wrap="square" rtlCol="0">
            <a:spAutoFit/>
          </a:bodyPr>
          <a:lstStyle/>
          <a:p>
            <a:pPr algn="ctr"/>
            <a:r>
              <a:rPr lang="en-US" sz="1400" dirty="0">
                <a:solidFill>
                  <a:schemeClr val="tx1">
                    <a:lumMod val="95000"/>
                  </a:schemeClr>
                </a:solidFill>
              </a:rPr>
              <a:t>Field With Flowers Near Arles  --  Vincent Van Gogh, Van Gogh Museum, Amsterdam</a:t>
            </a:r>
          </a:p>
        </p:txBody>
      </p:sp>
      <p:pic>
        <p:nvPicPr>
          <p:cNvPr id="4" name="Picture 3"/>
          <p:cNvPicPr>
            <a:picLocks noChangeAspect="1"/>
          </p:cNvPicPr>
          <p:nvPr/>
        </p:nvPicPr>
        <p:blipFill>
          <a:blip r:embed="rId2"/>
          <a:stretch>
            <a:fillRect/>
          </a:stretch>
        </p:blipFill>
        <p:spPr>
          <a:xfrm>
            <a:off x="2438400" y="36500"/>
            <a:ext cx="7392162" cy="6211901"/>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5674"/>
            <a:ext cx="7467600" cy="1754326"/>
          </a:xfrm>
          <a:prstGeom prst="rect">
            <a:avLst/>
          </a:prstGeom>
        </p:spPr>
        <p:txBody>
          <a:bodyPr wrap="square" lIns="91440" tIns="45720" rIns="91440" bIns="45720" anchor="t">
            <a:spAutoFit/>
          </a:bodyPr>
          <a:lstStyle/>
          <a:p>
            <a:r>
              <a:rPr lang="en-US" sz="3600" dirty="0"/>
              <a:t>Can a woman forget her nursing child or show no compassion for the child of her womb? </a:t>
            </a:r>
            <a:endParaRPr lang="en-US" sz="3600" dirty="0">
              <a:cs typeface="Arial" pitchFamily="34" charset="0"/>
            </a:endParaRPr>
          </a:p>
        </p:txBody>
      </p:sp>
      <p:sp>
        <p:nvSpPr>
          <p:cNvPr id="3" name="Rectangle 2"/>
          <p:cNvSpPr/>
          <p:nvPr/>
        </p:nvSpPr>
        <p:spPr>
          <a:xfrm>
            <a:off x="6553200" y="4643736"/>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49:15a</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447800" y="914400"/>
            <a:ext cx="9067800" cy="51816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http://commons.wikimedia.org/wiki/File:Tihanyi_Gipsy_Woman_with_Child.jpg</a:t>
            </a:r>
          </a:p>
          <a:p>
            <a:pPr>
              <a:buNone/>
            </a:pPr>
            <a:r>
              <a:rPr lang="en-US" sz="1600" dirty="0"/>
              <a:t>https://www.flickr.com/photos/korephotos/6350476010</a:t>
            </a:r>
          </a:p>
          <a:p>
            <a:pPr>
              <a:buNone/>
            </a:pPr>
            <a:r>
              <a:rPr lang="fr-FR" sz="1600" dirty="0"/>
              <a:t>http://www.librairie-emmanuel.fr (contact page: </a:t>
            </a:r>
            <a:r>
              <a:rPr lang="fr-FR" sz="1600" dirty="0">
                <a:hlinkClick r:id="rId2"/>
              </a:rPr>
              <a:t>https://www.librairie-emmanuel.fr/contact</a:t>
            </a:r>
            <a:r>
              <a:rPr lang="fr-FR" sz="1600" dirty="0"/>
              <a:t>)</a:t>
            </a:r>
          </a:p>
          <a:p>
            <a:pPr>
              <a:buNone/>
            </a:pPr>
            <a:r>
              <a:rPr lang="en-US" sz="1600" dirty="0"/>
              <a:t>http://www.flickr.com/photos/paullew/5709533172/</a:t>
            </a:r>
          </a:p>
          <a:p>
            <a:pPr>
              <a:buNone/>
            </a:pPr>
            <a:r>
              <a:rPr lang="en-US" sz="1600" dirty="0"/>
              <a:t>Lauren Wright Pittman, http://www.lewpstudio.com/</a:t>
            </a:r>
          </a:p>
          <a:p>
            <a:pPr>
              <a:buNone/>
            </a:pPr>
            <a:r>
              <a:rPr lang="en-US" sz="1600" dirty="0"/>
              <a:t>Estate of Frank Wesley, http://www.frankwesleyart.com/main_page.htm</a:t>
            </a:r>
          </a:p>
          <a:p>
            <a:pPr>
              <a:buNone/>
            </a:pPr>
            <a:r>
              <a:rPr lang="en-US" sz="1600" dirty="0"/>
              <a:t>https://commons.wikimedia.org/wiki/File:Shaker_box_maker.jpg</a:t>
            </a:r>
          </a:p>
          <a:p>
            <a:pPr>
              <a:buNone/>
            </a:pPr>
            <a:r>
              <a:rPr lang="en-US" sz="1600" dirty="0"/>
              <a:t>http://www.flickr.com/photos/swperman/221008978/</a:t>
            </a:r>
          </a:p>
          <a:p>
            <a:pPr>
              <a:buNone/>
            </a:pPr>
            <a:r>
              <a:rPr lang="en-US" sz="1600" dirty="0"/>
              <a:t>https://commons.wikimedia.org/wiki/File:Vincent_van_Gogh_-_Veld_met_bloemen_bij_Arles_-_Google_Art_Project.jpg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4800600"/>
            <a:ext cx="2286000" cy="1169551"/>
          </a:xfrm>
          <a:prstGeom prst="rect">
            <a:avLst/>
          </a:prstGeom>
          <a:noFill/>
        </p:spPr>
        <p:txBody>
          <a:bodyPr wrap="square" rtlCol="0">
            <a:spAutoFit/>
          </a:bodyPr>
          <a:lstStyle/>
          <a:p>
            <a:pPr algn="ctr"/>
            <a:r>
              <a:rPr lang="en-US" sz="1400" dirty="0">
                <a:solidFill>
                  <a:schemeClr val="tx1">
                    <a:lumMod val="95000"/>
                  </a:schemeClr>
                </a:solidFill>
              </a:rPr>
              <a:t>Gipsy Woman with Child</a:t>
            </a:r>
          </a:p>
          <a:p>
            <a:pPr algn="ctr"/>
            <a:endParaRPr lang="en-US" sz="1400" dirty="0">
              <a:solidFill>
                <a:schemeClr val="tx1">
                  <a:lumMod val="95000"/>
                </a:schemeClr>
              </a:solidFill>
            </a:endParaRPr>
          </a:p>
          <a:p>
            <a:pPr algn="ctr"/>
            <a:r>
              <a:rPr lang="en-US" sz="1400" dirty="0">
                <a:solidFill>
                  <a:schemeClr val="tx1">
                    <a:lumMod val="95000"/>
                  </a:schemeClr>
                </a:solidFill>
              </a:rPr>
              <a:t>Lajos </a:t>
            </a:r>
            <a:r>
              <a:rPr lang="en-US" sz="1400" dirty="0" err="1">
                <a:solidFill>
                  <a:schemeClr val="tx1">
                    <a:lumMod val="95000"/>
                  </a:schemeClr>
                </a:solidFill>
              </a:rPr>
              <a:t>Tihanyi</a:t>
            </a:r>
            <a:r>
              <a:rPr lang="en-US" sz="1400" dirty="0">
                <a:solidFill>
                  <a:schemeClr val="tx1">
                    <a:lumMod val="95000"/>
                  </a:schemeClr>
                </a:solidFill>
              </a:rPr>
              <a:t>, Modern Hungarian Gallery, Pecs, Hungary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40518" y="16164"/>
            <a:ext cx="6146483"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09800"/>
            <a:ext cx="7467600" cy="1754326"/>
          </a:xfrm>
          <a:prstGeom prst="rect">
            <a:avLst/>
          </a:prstGeom>
        </p:spPr>
        <p:txBody>
          <a:bodyPr wrap="square" lIns="91440" tIns="45720" rIns="91440" bIns="45720" anchor="t">
            <a:spAutoFit/>
          </a:bodyPr>
          <a:lstStyle/>
          <a:p>
            <a:r>
              <a:rPr lang="en-US" sz="3600" dirty="0"/>
              <a:t>…yet I will not forget you. See, I have inscribed you on the palms of my hands...</a:t>
            </a:r>
            <a:endParaRPr lang="en-US" sz="3600" dirty="0">
              <a:cs typeface="Arial" pitchFamily="34" charset="0"/>
            </a:endParaRPr>
          </a:p>
        </p:txBody>
      </p:sp>
      <p:sp>
        <p:nvSpPr>
          <p:cNvPr id="3" name="Rectangle 2"/>
          <p:cNvSpPr/>
          <p:nvPr/>
        </p:nvSpPr>
        <p:spPr>
          <a:xfrm>
            <a:off x="6477000" y="42672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49:15b</a:t>
            </a:r>
            <a:r>
              <a:rPr lang="en-US" sz="2400" dirty="0">
                <a:cs typeface="Arial" pitchFamily="34" charset="0"/>
              </a:rPr>
              <a:t>, </a:t>
            </a:r>
            <a:r>
              <a:rPr lang="en-US" sz="2400" dirty="0" err="1">
                <a:cs typeface="Arial" pitchFamily="34" charset="0"/>
              </a:rPr>
              <a:t>16a</a:t>
            </a:r>
            <a:endParaRPr lang="en-US" sz="2400" dirty="0">
              <a:cs typeface="Arial" pitchFamily="34" charset="0"/>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6397823"/>
            <a:ext cx="9753600" cy="307777"/>
          </a:xfrm>
          <a:prstGeom prst="rect">
            <a:avLst/>
          </a:prstGeom>
          <a:noFill/>
        </p:spPr>
        <p:txBody>
          <a:bodyPr wrap="square" rtlCol="0">
            <a:spAutoFit/>
          </a:bodyPr>
          <a:lstStyle/>
          <a:p>
            <a:pPr algn="ctr"/>
            <a:r>
              <a:rPr lang="en-US" sz="1400" dirty="0">
                <a:solidFill>
                  <a:schemeClr val="tx1">
                    <a:lumMod val="95000"/>
                  </a:schemeClr>
                </a:solidFill>
              </a:rPr>
              <a:t>Hand of God  --  Lorenzo Quinn, Royal Exchange, London, UK</a:t>
            </a:r>
          </a:p>
        </p:txBody>
      </p:sp>
      <p:pic>
        <p:nvPicPr>
          <p:cNvPr id="6" name="Picture 5">
            <a:extLst>
              <a:ext uri="{FF2B5EF4-FFF2-40B4-BE49-F238E27FC236}">
                <a16:creationId xmlns:a16="http://schemas.microsoft.com/office/drawing/2014/main" id="{1EE16F9E-89A2-3D76-034D-6B6698B639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8800" y="228600"/>
            <a:ext cx="8915400" cy="59436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315200" cy="2308324"/>
          </a:xfrm>
          <a:prstGeom prst="rect">
            <a:avLst/>
          </a:prstGeom>
        </p:spPr>
        <p:txBody>
          <a:bodyPr wrap="square" lIns="91440" tIns="45720" rIns="91440" bIns="45720" anchor="t">
            <a:spAutoFit/>
          </a:bodyPr>
          <a:lstStyle/>
          <a:p>
            <a:r>
              <a:rPr lang="en-US" sz="3600" dirty="0"/>
              <a:t>...I have calmed and quieted my soul, like a weaned child with its mother; my soul is like the weaned child that is with me.</a:t>
            </a:r>
            <a:endParaRPr lang="en-US" sz="3600" dirty="0">
              <a:cs typeface="Arial" pitchFamily="34" charset="0"/>
            </a:endParaRPr>
          </a:p>
        </p:txBody>
      </p:sp>
      <p:sp>
        <p:nvSpPr>
          <p:cNvPr id="3" name="Rectangle 2"/>
          <p:cNvSpPr/>
          <p:nvPr/>
        </p:nvSpPr>
        <p:spPr>
          <a:xfrm>
            <a:off x="6553200" y="4415136"/>
            <a:ext cx="2514600" cy="461665"/>
          </a:xfrm>
          <a:prstGeom prst="rect">
            <a:avLst/>
          </a:prstGeom>
        </p:spPr>
        <p:txBody>
          <a:bodyPr wrap="square">
            <a:spAutoFit/>
          </a:bodyPr>
          <a:lstStyle/>
          <a:p>
            <a:r>
              <a:rPr lang="en-US" sz="2400" dirty="0">
                <a:cs typeface="Arial" pitchFamily="34" charset="0"/>
              </a:rPr>
              <a:t>Psalm 131:2</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562600"/>
            <a:ext cx="2819400" cy="954107"/>
          </a:xfrm>
          <a:prstGeom prst="rect">
            <a:avLst/>
          </a:prstGeom>
          <a:noFill/>
        </p:spPr>
        <p:txBody>
          <a:bodyPr wrap="square" rtlCol="0">
            <a:spAutoFit/>
          </a:bodyPr>
          <a:lstStyle/>
          <a:p>
            <a:pPr algn="ctr"/>
            <a:r>
              <a:rPr lang="en-US" sz="1400" dirty="0">
                <a:solidFill>
                  <a:schemeClr val="tx1">
                    <a:lumMod val="95000"/>
                  </a:schemeClr>
                </a:solidFill>
              </a:rPr>
              <a:t>Mary and the Child Jesus</a:t>
            </a:r>
          </a:p>
          <a:p>
            <a:pPr algn="ctr"/>
            <a:endParaRPr lang="en-US" sz="1400" dirty="0">
              <a:solidFill>
                <a:schemeClr val="tx1">
                  <a:lumMod val="95000"/>
                </a:schemeClr>
              </a:solidFill>
            </a:endParaRPr>
          </a:p>
          <a:p>
            <a:pPr algn="ctr"/>
            <a:r>
              <a:rPr lang="en-US" sz="1400" dirty="0">
                <a:solidFill>
                  <a:schemeClr val="tx1">
                    <a:lumMod val="95000"/>
                  </a:schemeClr>
                </a:solidFill>
              </a:rPr>
              <a:t>Jesus MAFA</a:t>
            </a:r>
          </a:p>
          <a:p>
            <a:pPr algn="ctr"/>
            <a:r>
              <a:rPr lang="en-US" sz="1400" dirty="0">
                <a:solidFill>
                  <a:schemeClr val="tx1">
                    <a:lumMod val="95000"/>
                  </a:schemeClr>
                </a:solidFill>
              </a:rPr>
              <a:t>Cameroon</a:t>
            </a:r>
          </a:p>
        </p:txBody>
      </p:sp>
      <p:pic>
        <p:nvPicPr>
          <p:cNvPr id="4" name="Picture 3">
            <a:extLst>
              <a:ext uri="{FF2B5EF4-FFF2-40B4-BE49-F238E27FC236}">
                <a16:creationId xmlns:a16="http://schemas.microsoft.com/office/drawing/2014/main" id="{BB537314-B54C-45FD-6B53-4E97AB465D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800" y="0"/>
            <a:ext cx="4549366"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152472"/>
            <a:ext cx="7467600" cy="1200329"/>
          </a:xfrm>
          <a:prstGeom prst="rect">
            <a:avLst/>
          </a:prstGeom>
        </p:spPr>
        <p:txBody>
          <a:bodyPr wrap="square" lIns="91440" tIns="45720" rIns="91440" bIns="45720" anchor="t">
            <a:spAutoFit/>
          </a:bodyPr>
          <a:lstStyle/>
          <a:p>
            <a:r>
              <a:rPr lang="en-US" sz="3600" dirty="0"/>
              <a:t>Think of us in this way: as servants of Christ and stewards of God's mysteries.</a:t>
            </a:r>
            <a:endParaRPr lang="en-US" sz="3600" dirty="0">
              <a:cs typeface="Arial" pitchFamily="34" charset="0"/>
            </a:endParaRPr>
          </a:p>
        </p:txBody>
      </p:sp>
      <p:sp>
        <p:nvSpPr>
          <p:cNvPr id="3" name="Rectangle 2"/>
          <p:cNvSpPr/>
          <p:nvPr/>
        </p:nvSpPr>
        <p:spPr>
          <a:xfrm>
            <a:off x="6477000" y="4267201"/>
            <a:ext cx="2819400" cy="461665"/>
          </a:xfrm>
          <a:prstGeom prst="rect">
            <a:avLst/>
          </a:prstGeom>
        </p:spPr>
        <p:txBody>
          <a:bodyPr wrap="square">
            <a:spAutoFit/>
          </a:bodyPr>
          <a:lstStyle/>
          <a:p>
            <a:r>
              <a:rPr lang="en-US" sz="2400" dirty="0">
                <a:cs typeface="Arial" pitchFamily="34" charset="0"/>
              </a:rPr>
              <a:t>1 Corinthians 4:1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97823"/>
            <a:ext cx="9144000" cy="307777"/>
          </a:xfrm>
          <a:prstGeom prst="rect">
            <a:avLst/>
          </a:prstGeom>
          <a:noFill/>
        </p:spPr>
        <p:txBody>
          <a:bodyPr wrap="square" rtlCol="0">
            <a:spAutoFit/>
          </a:bodyPr>
          <a:lstStyle/>
          <a:p>
            <a:pPr algn="ctr"/>
            <a:r>
              <a:rPr lang="en-US" sz="1400" dirty="0">
                <a:solidFill>
                  <a:schemeClr val="tx1">
                    <a:lumMod val="95000"/>
                  </a:schemeClr>
                </a:solidFill>
              </a:rPr>
              <a:t>Faith, Hope, Charity  --  St. Giles Cathedral, Edinburgh, Scotland</a:t>
            </a:r>
          </a:p>
        </p:txBody>
      </p:sp>
      <p:pic>
        <p:nvPicPr>
          <p:cNvPr id="2" name="Picture 1"/>
          <p:cNvPicPr>
            <a:picLocks noChangeAspect="1"/>
          </p:cNvPicPr>
          <p:nvPr/>
        </p:nvPicPr>
        <p:blipFill>
          <a:blip r:embed="rId2"/>
          <a:stretch>
            <a:fillRect/>
          </a:stretch>
        </p:blipFill>
        <p:spPr>
          <a:xfrm>
            <a:off x="2133600" y="152400"/>
            <a:ext cx="7988970" cy="6096001"/>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1373</TotalTime>
  <Words>598</Words>
  <Application>Microsoft Office PowerPoint</Application>
  <PresentationFormat>Widescreen</PresentationFormat>
  <Paragraphs>60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Eighth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84</cp:revision>
  <dcterms:created xsi:type="dcterms:W3CDTF">2016-08-31T16:46:43Z</dcterms:created>
  <dcterms:modified xsi:type="dcterms:W3CDTF">2025-10-20T14:23:09Z</dcterms:modified>
</cp:coreProperties>
</file>