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256" r:id="rId2"/>
    <p:sldId id="282" r:id="rId3"/>
    <p:sldId id="402" r:id="rId4"/>
    <p:sldId id="385" r:id="rId5"/>
    <p:sldId id="403" r:id="rId6"/>
    <p:sldId id="386" r:id="rId7"/>
    <p:sldId id="404" r:id="rId8"/>
    <p:sldId id="388" r:id="rId9"/>
    <p:sldId id="406" r:id="rId10"/>
    <p:sldId id="389" r:id="rId11"/>
    <p:sldId id="407" r:id="rId12"/>
    <p:sldId id="392" r:id="rId13"/>
    <p:sldId id="409" r:id="rId14"/>
    <p:sldId id="393" r:id="rId15"/>
    <p:sldId id="410" r:id="rId16"/>
    <p:sldId id="398" r:id="rId17"/>
    <p:sldId id="414" r:id="rId18"/>
    <p:sldId id="399" r:id="rId19"/>
    <p:sldId id="415" r:id="rId20"/>
    <p:sldId id="400" r:id="rId21"/>
    <p:sldId id="416" r:id="rId22"/>
    <p:sldId id="418" r:id="rId23"/>
    <p:sldId id="384" r:id="rId24"/>
    <p:sldId id="401" r:id="rId25"/>
    <p:sldId id="417" r:id="rId26"/>
    <p:sldId id="397" r:id="rId27"/>
    <p:sldId id="419" r:id="rId28"/>
    <p:sldId id="29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187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9BCDAE-4E77-487B-8E0F-91323BF99BD3}" v="70" dt="2025-10-20T14:55:55.1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74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789BCDAE-4E77-487B-8E0F-91323BF99BD3}"/>
    <pc:docChg chg="modSld">
      <pc:chgData name="Allison Blackwell" userId="7Y4zoj1sqs5H+IG1uY71RyUTFRj8vI3Lj7CrwoODLF4=" providerId="None" clId="Web-{789BCDAE-4E77-487B-8E0F-91323BF99BD3}" dt="2025-10-20T14:55:47.518" v="28" actId="20577"/>
      <pc:docMkLst>
        <pc:docMk/>
      </pc:docMkLst>
      <pc:sldChg chg="modSp">
        <pc:chgData name="Allison Blackwell" userId="7Y4zoj1sqs5H+IG1uY71RyUTFRj8vI3Lj7CrwoODLF4=" providerId="None" clId="Web-{789BCDAE-4E77-487B-8E0F-91323BF99BD3}" dt="2025-10-20T14:49:45.482" v="3" actId="20577"/>
        <pc:sldMkLst>
          <pc:docMk/>
          <pc:sldMk cId="0" sldId="385"/>
        </pc:sldMkLst>
        <pc:spChg chg="mod">
          <ac:chgData name="Allison Blackwell" userId="7Y4zoj1sqs5H+IG1uY71RyUTFRj8vI3Lj7CrwoODLF4=" providerId="None" clId="Web-{789BCDAE-4E77-487B-8E0F-91323BF99BD3}" dt="2025-10-20T14:49:45.482" v="3" actId="20577"/>
          <ac:spMkLst>
            <pc:docMk/>
            <pc:sldMk cId="0" sldId="385"/>
            <ac:spMk id="2" creationId="{00000000-0000-0000-0000-000000000000}"/>
          </ac:spMkLst>
        </pc:spChg>
      </pc:sldChg>
      <pc:sldChg chg="modSp">
        <pc:chgData name="Allison Blackwell" userId="7Y4zoj1sqs5H+IG1uY71RyUTFRj8vI3Lj7CrwoODLF4=" providerId="None" clId="Web-{789BCDAE-4E77-487B-8E0F-91323BF99BD3}" dt="2025-10-20T14:50:04.951" v="4" actId="20577"/>
        <pc:sldMkLst>
          <pc:docMk/>
          <pc:sldMk cId="0" sldId="386"/>
        </pc:sldMkLst>
        <pc:spChg chg="mod">
          <ac:chgData name="Allison Blackwell" userId="7Y4zoj1sqs5H+IG1uY71RyUTFRj8vI3Lj7CrwoODLF4=" providerId="None" clId="Web-{789BCDAE-4E77-487B-8E0F-91323BF99BD3}" dt="2025-10-20T14:50:04.951" v="4" actId="20577"/>
          <ac:spMkLst>
            <pc:docMk/>
            <pc:sldMk cId="0" sldId="386"/>
            <ac:spMk id="2" creationId="{00000000-0000-0000-0000-000000000000}"/>
          </ac:spMkLst>
        </pc:spChg>
      </pc:sldChg>
      <pc:sldChg chg="modSp">
        <pc:chgData name="Allison Blackwell" userId="7Y4zoj1sqs5H+IG1uY71RyUTFRj8vI3Lj7CrwoODLF4=" providerId="None" clId="Web-{789BCDAE-4E77-487B-8E0F-91323BF99BD3}" dt="2025-10-20T14:50:57.624" v="7" actId="20577"/>
        <pc:sldMkLst>
          <pc:docMk/>
          <pc:sldMk cId="0" sldId="388"/>
        </pc:sldMkLst>
        <pc:spChg chg="mod">
          <ac:chgData name="Allison Blackwell" userId="7Y4zoj1sqs5H+IG1uY71RyUTFRj8vI3Lj7CrwoODLF4=" providerId="None" clId="Web-{789BCDAE-4E77-487B-8E0F-91323BF99BD3}" dt="2025-10-20T14:50:57.624" v="7" actId="20577"/>
          <ac:spMkLst>
            <pc:docMk/>
            <pc:sldMk cId="0" sldId="388"/>
            <ac:spMk id="2" creationId="{00000000-0000-0000-0000-000000000000}"/>
          </ac:spMkLst>
        </pc:spChg>
      </pc:sldChg>
      <pc:sldChg chg="modSp">
        <pc:chgData name="Allison Blackwell" userId="7Y4zoj1sqs5H+IG1uY71RyUTFRj8vI3Lj7CrwoODLF4=" providerId="None" clId="Web-{789BCDAE-4E77-487B-8E0F-91323BF99BD3}" dt="2025-10-20T14:53:00.548" v="17" actId="20577"/>
        <pc:sldMkLst>
          <pc:docMk/>
          <pc:sldMk cId="0" sldId="392"/>
        </pc:sldMkLst>
        <pc:spChg chg="mod">
          <ac:chgData name="Allison Blackwell" userId="7Y4zoj1sqs5H+IG1uY71RyUTFRj8vI3Lj7CrwoODLF4=" providerId="None" clId="Web-{789BCDAE-4E77-487B-8E0F-91323BF99BD3}" dt="2025-10-20T14:53:00.548" v="17" actId="20577"/>
          <ac:spMkLst>
            <pc:docMk/>
            <pc:sldMk cId="0" sldId="392"/>
            <ac:spMk id="4" creationId="{00000000-0000-0000-0000-000000000000}"/>
          </ac:spMkLst>
        </pc:spChg>
      </pc:sldChg>
      <pc:sldChg chg="modSp">
        <pc:chgData name="Allison Blackwell" userId="7Y4zoj1sqs5H+IG1uY71RyUTFRj8vI3Lj7CrwoODLF4=" providerId="None" clId="Web-{789BCDAE-4E77-487B-8E0F-91323BF99BD3}" dt="2025-10-20T14:52:47.641" v="15" actId="20577"/>
        <pc:sldMkLst>
          <pc:docMk/>
          <pc:sldMk cId="0" sldId="393"/>
        </pc:sldMkLst>
        <pc:spChg chg="mod">
          <ac:chgData name="Allison Blackwell" userId="7Y4zoj1sqs5H+IG1uY71RyUTFRj8vI3Lj7CrwoODLF4=" providerId="None" clId="Web-{789BCDAE-4E77-487B-8E0F-91323BF99BD3}" dt="2025-10-20T14:52:47.641" v="15" actId="20577"/>
          <ac:spMkLst>
            <pc:docMk/>
            <pc:sldMk cId="0" sldId="393"/>
            <ac:spMk id="4" creationId="{00000000-0000-0000-0000-000000000000}"/>
          </ac:spMkLst>
        </pc:spChg>
      </pc:sldChg>
      <pc:sldChg chg="modSp">
        <pc:chgData name="Allison Blackwell" userId="7Y4zoj1sqs5H+IG1uY71RyUTFRj8vI3Lj7CrwoODLF4=" providerId="None" clId="Web-{789BCDAE-4E77-487B-8E0F-91323BF99BD3}" dt="2025-10-20T14:55:47.518" v="28" actId="20577"/>
        <pc:sldMkLst>
          <pc:docMk/>
          <pc:sldMk cId="0" sldId="397"/>
        </pc:sldMkLst>
        <pc:spChg chg="mod">
          <ac:chgData name="Allison Blackwell" userId="7Y4zoj1sqs5H+IG1uY71RyUTFRj8vI3Lj7CrwoODLF4=" providerId="None" clId="Web-{789BCDAE-4E77-487B-8E0F-91323BF99BD3}" dt="2025-10-20T14:55:47.518" v="28" actId="20577"/>
          <ac:spMkLst>
            <pc:docMk/>
            <pc:sldMk cId="0" sldId="397"/>
            <ac:spMk id="4" creationId="{00000000-0000-0000-0000-000000000000}"/>
          </ac:spMkLst>
        </pc:spChg>
      </pc:sldChg>
      <pc:sldChg chg="modSp">
        <pc:chgData name="Allison Blackwell" userId="7Y4zoj1sqs5H+IG1uY71RyUTFRj8vI3Lj7CrwoODLF4=" providerId="None" clId="Web-{789BCDAE-4E77-487B-8E0F-91323BF99BD3}" dt="2025-10-20T14:54:52.190" v="19" actId="20577"/>
        <pc:sldMkLst>
          <pc:docMk/>
          <pc:sldMk cId="0" sldId="400"/>
        </pc:sldMkLst>
        <pc:spChg chg="mod">
          <ac:chgData name="Allison Blackwell" userId="7Y4zoj1sqs5H+IG1uY71RyUTFRj8vI3Lj7CrwoODLF4=" providerId="None" clId="Web-{789BCDAE-4E77-487B-8E0F-91323BF99BD3}" dt="2025-10-20T14:54:52.190" v="19" actId="20577"/>
          <ac:spMkLst>
            <pc:docMk/>
            <pc:sldMk cId="0" sldId="400"/>
            <ac:spMk id="4" creationId="{00000000-0000-0000-0000-000000000000}"/>
          </ac:spMkLst>
        </pc:spChg>
      </pc:sldChg>
      <pc:sldChg chg="modSp">
        <pc:chgData name="Allison Blackwell" userId="7Y4zoj1sqs5H+IG1uY71RyUTFRj8vI3Lj7CrwoODLF4=" providerId="None" clId="Web-{789BCDAE-4E77-487B-8E0F-91323BF99BD3}" dt="2025-10-20T14:55:32.924" v="25" actId="20577"/>
        <pc:sldMkLst>
          <pc:docMk/>
          <pc:sldMk cId="0" sldId="401"/>
        </pc:sldMkLst>
        <pc:spChg chg="mod">
          <ac:chgData name="Allison Blackwell" userId="7Y4zoj1sqs5H+IG1uY71RyUTFRj8vI3Lj7CrwoODLF4=" providerId="None" clId="Web-{789BCDAE-4E77-487B-8E0F-91323BF99BD3}" dt="2025-10-20T14:55:32.924" v="25" actId="20577"/>
          <ac:spMkLst>
            <pc:docMk/>
            <pc:sldMk cId="0" sldId="401"/>
            <ac:spMk id="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5000" b="-7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Baptism of the Lord</a:t>
            </a:r>
          </a:p>
        </p:txBody>
      </p:sp>
      <p:sp>
        <p:nvSpPr>
          <p:cNvPr id="3" name="Subtitle 2"/>
          <p:cNvSpPr>
            <a:spLocks noGrp="1"/>
          </p:cNvSpPr>
          <p:nvPr>
            <p:ph type="subTitle" idx="1"/>
          </p:nvPr>
        </p:nvSpPr>
        <p:spPr>
          <a:xfrm>
            <a:off x="2895600" y="4038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4495800" y="5029200"/>
            <a:ext cx="3124200" cy="1815882"/>
          </a:xfrm>
          <a:prstGeom prst="rect">
            <a:avLst/>
          </a:prstGeom>
          <a:solidFill>
            <a:srgbClr val="918767">
              <a:alpha val="70000"/>
            </a:srgbClr>
          </a:solidFill>
        </p:spPr>
        <p:txBody>
          <a:bodyPr wrap="square">
            <a:spAutoFit/>
          </a:bodyPr>
          <a:lstStyle/>
          <a:p>
            <a:pPr algn="ctr"/>
            <a:r>
              <a:rPr lang="en-US" sz="2800" dirty="0"/>
              <a:t>Isaiah 42:1-9  </a:t>
            </a:r>
          </a:p>
          <a:p>
            <a:pPr algn="ctr"/>
            <a:r>
              <a:rPr lang="en-US" sz="2800" dirty="0"/>
              <a:t>Psalm 29 </a:t>
            </a:r>
          </a:p>
          <a:p>
            <a:pPr algn="ctr"/>
            <a:r>
              <a:rPr lang="en-US" sz="2800" dirty="0"/>
              <a:t>Acts 10:34-43 </a:t>
            </a:r>
          </a:p>
          <a:p>
            <a:pPr algn="ctr"/>
            <a:r>
              <a:rPr lang="en-US" sz="2800" dirty="0"/>
              <a:t>Matthew 3:13-17</a:t>
            </a:r>
            <a:r>
              <a:rPr lang="sv-SE" sz="2800" dirty="0"/>
              <a:t> </a:t>
            </a:r>
            <a:r>
              <a:rPr lang="en-US" sz="2800" dirty="0"/>
              <a:t> </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42:7b</a:t>
            </a:r>
            <a:endParaRPr lang="en-US" sz="2400" dirty="0">
              <a:cs typeface="Arial" pitchFamily="34" charset="0"/>
            </a:endParaRPr>
          </a:p>
        </p:txBody>
      </p:sp>
      <p:sp>
        <p:nvSpPr>
          <p:cNvPr id="4" name="TextBox 3"/>
          <p:cNvSpPr txBox="1"/>
          <p:nvPr/>
        </p:nvSpPr>
        <p:spPr>
          <a:xfrm>
            <a:off x="3027680" y="2091571"/>
            <a:ext cx="6324600" cy="2308324"/>
          </a:xfrm>
          <a:prstGeom prst="rect">
            <a:avLst/>
          </a:prstGeom>
          <a:noFill/>
        </p:spPr>
        <p:txBody>
          <a:bodyPr wrap="square" rtlCol="0">
            <a:spAutoFit/>
          </a:bodyPr>
          <a:lstStyle/>
          <a:p>
            <a:r>
              <a:rPr lang="en-US" sz="3600" dirty="0"/>
              <a:t>…to bring out the prisoners from the dungeon, from the prison those who sit in darkness.</a:t>
            </a:r>
          </a:p>
          <a:p>
            <a:endParaRPr lang="en-US" sz="3600" dirty="0"/>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172200"/>
            <a:ext cx="9144000" cy="307777"/>
          </a:xfrm>
          <a:prstGeom prst="rect">
            <a:avLst/>
          </a:prstGeom>
          <a:noFill/>
        </p:spPr>
        <p:txBody>
          <a:bodyPr wrap="square" rtlCol="0">
            <a:spAutoFit/>
          </a:bodyPr>
          <a:lstStyle/>
          <a:p>
            <a:pPr algn="ctr"/>
            <a:r>
              <a:rPr lang="en-US" sz="1400" dirty="0">
                <a:solidFill>
                  <a:schemeClr val="tx1">
                    <a:lumMod val="95000"/>
                  </a:schemeClr>
                </a:solidFill>
              </a:rPr>
              <a:t>Inmate Shortly  after Processing  --  Susan Hagen, State Penitentiary  (inactive), Philadelphia, PA</a:t>
            </a:r>
          </a:p>
        </p:txBody>
      </p:sp>
      <p:pic>
        <p:nvPicPr>
          <p:cNvPr id="26626" name="Picture 2" descr="Title: Recollection Tableaux: Inmate shortly after processing&#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67001" y="0"/>
            <a:ext cx="6838507" cy="6096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705600" y="4643736"/>
            <a:ext cx="2514600" cy="461665"/>
          </a:xfrm>
          <a:prstGeom prst="rect">
            <a:avLst/>
          </a:prstGeom>
        </p:spPr>
        <p:txBody>
          <a:bodyPr wrap="square">
            <a:spAutoFit/>
          </a:bodyPr>
          <a:lstStyle/>
          <a:p>
            <a:r>
              <a:rPr lang="en-US" sz="2400" dirty="0">
                <a:cs typeface="Arial" pitchFamily="34" charset="0"/>
              </a:rPr>
              <a:t>Acts 10:36</a:t>
            </a:r>
          </a:p>
        </p:txBody>
      </p:sp>
      <p:sp>
        <p:nvSpPr>
          <p:cNvPr id="4" name="TextBox 3"/>
          <p:cNvSpPr txBox="1"/>
          <p:nvPr/>
        </p:nvSpPr>
        <p:spPr>
          <a:xfrm>
            <a:off x="2819400" y="2057400"/>
            <a:ext cx="7086600" cy="1754326"/>
          </a:xfrm>
          <a:prstGeom prst="rect">
            <a:avLst/>
          </a:prstGeom>
          <a:noFill/>
        </p:spPr>
        <p:txBody>
          <a:bodyPr wrap="square" lIns="91440" tIns="45720" rIns="91440" bIns="45720" rtlCol="0" anchor="t">
            <a:spAutoFit/>
          </a:bodyPr>
          <a:lstStyle/>
          <a:p>
            <a:r>
              <a:rPr lang="en-US" sz="3600" dirty="0"/>
              <a:t>"You know the message he sent to the people of Israel, preaching peace by Jesus Christ—he is Lord of all."</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260068"/>
            <a:ext cx="8915400" cy="307777"/>
          </a:xfrm>
          <a:prstGeom prst="rect">
            <a:avLst/>
          </a:prstGeom>
          <a:noFill/>
        </p:spPr>
        <p:txBody>
          <a:bodyPr wrap="square" rtlCol="0">
            <a:spAutoFit/>
          </a:bodyPr>
          <a:lstStyle/>
          <a:p>
            <a:pPr algn="ctr"/>
            <a:r>
              <a:rPr lang="en-US" sz="1400" dirty="0">
                <a:solidFill>
                  <a:schemeClr val="tx1">
                    <a:lumMod val="95000"/>
                  </a:schemeClr>
                </a:solidFill>
              </a:rPr>
              <a:t>Jesus Preaching in the Present  --  </a:t>
            </a:r>
            <a:r>
              <a:rPr lang="en-US" sz="1400" dirty="0" err="1">
                <a:solidFill>
                  <a:schemeClr val="tx1">
                    <a:lumMod val="95000"/>
                  </a:schemeClr>
                </a:solidFill>
              </a:rPr>
              <a:t>Soraby</a:t>
            </a:r>
            <a:r>
              <a:rPr lang="en-US" sz="1400" dirty="0">
                <a:solidFill>
                  <a:schemeClr val="tx1">
                    <a:lumMod val="95000"/>
                  </a:schemeClr>
                </a:solidFill>
              </a:rPr>
              <a:t> Church, </a:t>
            </a:r>
            <a:r>
              <a:rPr lang="en-US" sz="1400" dirty="0" err="1">
                <a:solidFill>
                  <a:schemeClr val="tx1">
                    <a:lumMod val="95000"/>
                  </a:schemeClr>
                </a:solidFill>
              </a:rPr>
              <a:t>Vaxjo</a:t>
            </a:r>
            <a:r>
              <a:rPr lang="en-US" sz="1400" dirty="0">
                <a:solidFill>
                  <a:schemeClr val="tx1">
                    <a:lumMod val="95000"/>
                  </a:schemeClr>
                </a:solidFill>
              </a:rPr>
              <a:t>, Sweden</a:t>
            </a:r>
          </a:p>
        </p:txBody>
      </p:sp>
      <p:pic>
        <p:nvPicPr>
          <p:cNvPr id="4" name="Picture 3" descr="Soraby copy.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1524000" y="1"/>
            <a:ext cx="9144000" cy="60142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0" y="4114801"/>
            <a:ext cx="2514600" cy="461665"/>
          </a:xfrm>
          <a:prstGeom prst="rect">
            <a:avLst/>
          </a:prstGeom>
        </p:spPr>
        <p:txBody>
          <a:bodyPr wrap="square">
            <a:spAutoFit/>
          </a:bodyPr>
          <a:lstStyle/>
          <a:p>
            <a:r>
              <a:rPr lang="en-US" sz="2400" dirty="0">
                <a:cs typeface="Arial" pitchFamily="34" charset="0"/>
              </a:rPr>
              <a:t>Acts </a:t>
            </a:r>
            <a:r>
              <a:rPr lang="en-US" sz="2400" dirty="0" err="1">
                <a:cs typeface="Arial" pitchFamily="34" charset="0"/>
              </a:rPr>
              <a:t>10:38b</a:t>
            </a:r>
            <a:endParaRPr lang="en-US" sz="2400" dirty="0">
              <a:cs typeface="Arial" pitchFamily="34" charset="0"/>
            </a:endParaRPr>
          </a:p>
        </p:txBody>
      </p:sp>
      <p:sp>
        <p:nvSpPr>
          <p:cNvPr id="4" name="TextBox 3"/>
          <p:cNvSpPr txBox="1"/>
          <p:nvPr/>
        </p:nvSpPr>
        <p:spPr>
          <a:xfrm>
            <a:off x="2971800" y="2228672"/>
            <a:ext cx="7010400" cy="1200329"/>
          </a:xfrm>
          <a:prstGeom prst="rect">
            <a:avLst/>
          </a:prstGeom>
          <a:noFill/>
        </p:spPr>
        <p:txBody>
          <a:bodyPr wrap="square" lIns="91440" tIns="45720" rIns="91440" bIns="45720" rtlCol="0" anchor="t">
            <a:spAutoFit/>
          </a:bodyPr>
          <a:lstStyle/>
          <a:p>
            <a:r>
              <a:rPr lang="en-US" sz="3600" dirty="0"/>
              <a:t>"…he went about doing good and healing all who were oppressed..."</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120826"/>
            <a:ext cx="9144000" cy="523220"/>
          </a:xfrm>
          <a:prstGeom prst="rect">
            <a:avLst/>
          </a:prstGeom>
          <a:noFill/>
        </p:spPr>
        <p:txBody>
          <a:bodyPr wrap="square" rtlCol="0">
            <a:spAutoFit/>
          </a:bodyPr>
          <a:lstStyle/>
          <a:p>
            <a:pPr algn="ctr"/>
            <a:r>
              <a:rPr lang="en-US" sz="1400" dirty="0">
                <a:solidFill>
                  <a:schemeClr val="tx1">
                    <a:lumMod val="95000"/>
                  </a:schemeClr>
                </a:solidFill>
              </a:rPr>
              <a:t>Nuns of the Christian Care Centre</a:t>
            </a:r>
          </a:p>
          <a:p>
            <a:pPr algn="ctr"/>
            <a:r>
              <a:rPr lang="en-US" sz="1400" dirty="0">
                <a:solidFill>
                  <a:schemeClr val="tx1">
                    <a:lumMod val="95000"/>
                  </a:schemeClr>
                </a:solidFill>
              </a:rPr>
              <a:t>Community of Sisters of the Church, Honiara, Solomon Islands</a:t>
            </a:r>
          </a:p>
        </p:txBody>
      </p:sp>
      <p:pic>
        <p:nvPicPr>
          <p:cNvPr id="18434" name="Picture 2" descr="Title: Nuns of the Christian Care Centre&#10;[Click for larger image view]"/>
          <p:cNvPicPr>
            <a:picLocks noChangeAspect="1" noChangeArrowheads="1"/>
          </p:cNvPicPr>
          <p:nvPr/>
        </p:nvPicPr>
        <p:blipFill>
          <a:blip r:embed="rId2" cstate="email">
            <a:lum bright="10000" contrast="20000"/>
            <a:extLst>
              <a:ext uri="{28A0092B-C50C-407E-A947-70E740481C1C}">
                <a14:useLocalDpi xmlns:a14="http://schemas.microsoft.com/office/drawing/2010/main"/>
              </a:ext>
            </a:extLst>
          </a:blip>
          <a:srcRect/>
          <a:stretch>
            <a:fillRect/>
          </a:stretch>
        </p:blipFill>
        <p:spPr bwMode="auto">
          <a:xfrm>
            <a:off x="1752600" y="0"/>
            <a:ext cx="8686800" cy="595319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Matthew 3:13</a:t>
            </a:r>
          </a:p>
        </p:txBody>
      </p:sp>
      <p:sp>
        <p:nvSpPr>
          <p:cNvPr id="4" name="TextBox 3"/>
          <p:cNvSpPr txBox="1"/>
          <p:nvPr/>
        </p:nvSpPr>
        <p:spPr>
          <a:xfrm>
            <a:off x="2971800" y="1905000"/>
            <a:ext cx="6741160" cy="2308324"/>
          </a:xfrm>
          <a:prstGeom prst="rect">
            <a:avLst/>
          </a:prstGeom>
          <a:noFill/>
        </p:spPr>
        <p:txBody>
          <a:bodyPr wrap="square" rtlCol="0">
            <a:spAutoFit/>
          </a:bodyPr>
          <a:lstStyle/>
          <a:p>
            <a:r>
              <a:rPr lang="en-US" sz="3600" dirty="0"/>
              <a:t>Then Jesus came from Galilee to John at the Jordan, to be baptized by him.</a:t>
            </a:r>
            <a:br>
              <a:rPr lang="en-US" sz="3600" dirty="0"/>
            </a:br>
            <a:endParaRPr lang="en-US" sz="3600" dirty="0"/>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6336268"/>
            <a:ext cx="8991600" cy="307777"/>
          </a:xfrm>
          <a:prstGeom prst="rect">
            <a:avLst/>
          </a:prstGeom>
          <a:noFill/>
        </p:spPr>
        <p:txBody>
          <a:bodyPr wrap="square" rtlCol="0">
            <a:spAutoFit/>
          </a:bodyPr>
          <a:lstStyle/>
          <a:p>
            <a:pPr algn="ctr"/>
            <a:r>
              <a:rPr lang="en-US" sz="1400" dirty="0">
                <a:solidFill>
                  <a:schemeClr val="tx1">
                    <a:lumMod val="95000"/>
                  </a:schemeClr>
                </a:solidFill>
              </a:rPr>
              <a:t>John Baptizes Jesus  --  JESUS </a:t>
            </a:r>
            <a:r>
              <a:rPr lang="en-US" sz="1400" dirty="0" err="1">
                <a:solidFill>
                  <a:schemeClr val="tx1">
                    <a:lumMod val="95000"/>
                  </a:schemeClr>
                </a:solidFill>
              </a:rPr>
              <a:t>MAFA</a:t>
            </a:r>
            <a:r>
              <a:rPr lang="en-US" sz="1400" dirty="0">
                <a:solidFill>
                  <a:schemeClr val="tx1">
                    <a:lumMod val="95000"/>
                  </a:schemeClr>
                </a:solidFill>
              </a:rPr>
              <a:t>, Cameroon</a:t>
            </a:r>
          </a:p>
        </p:txBody>
      </p:sp>
      <p:pic>
        <p:nvPicPr>
          <p:cNvPr id="10242" name="Picture 2" descr="Title: John baptizes Jesus&#10;[Click for larger image view]"/>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
                    </a14:imgEffect>
                    <a14:imgEffect>
                      <a14:brightnessContrast bright="10000"/>
                    </a14:imgEffect>
                  </a14:imgLayer>
                </a14:imgProps>
              </a:ext>
            </a:extLst>
          </a:blip>
          <a:srcRect/>
          <a:stretch>
            <a:fillRect/>
          </a:stretch>
        </p:blipFill>
        <p:spPr bwMode="auto">
          <a:xfrm>
            <a:off x="1514043" y="117510"/>
            <a:ext cx="9153957" cy="605469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Matthew 3:14</a:t>
            </a:r>
          </a:p>
        </p:txBody>
      </p:sp>
      <p:sp>
        <p:nvSpPr>
          <p:cNvPr id="4" name="TextBox 3"/>
          <p:cNvSpPr txBox="1"/>
          <p:nvPr/>
        </p:nvSpPr>
        <p:spPr>
          <a:xfrm>
            <a:off x="3048000" y="1905000"/>
            <a:ext cx="7010400" cy="1754326"/>
          </a:xfrm>
          <a:prstGeom prst="rect">
            <a:avLst/>
          </a:prstGeom>
          <a:noFill/>
        </p:spPr>
        <p:txBody>
          <a:bodyPr wrap="square" rtlCol="0">
            <a:spAutoFit/>
          </a:bodyPr>
          <a:lstStyle/>
          <a:p>
            <a:r>
              <a:rPr lang="en-US" sz="3600" dirty="0"/>
              <a:t>John would have prevented him, saying, "I need to be baptized by you, and do you come to me?"</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43740" y="5410200"/>
            <a:ext cx="3276600" cy="1169551"/>
          </a:xfrm>
          <a:prstGeom prst="rect">
            <a:avLst/>
          </a:prstGeom>
          <a:noFill/>
        </p:spPr>
        <p:txBody>
          <a:bodyPr wrap="square" rtlCol="0">
            <a:spAutoFit/>
          </a:bodyPr>
          <a:lstStyle/>
          <a:p>
            <a:pPr algn="ctr"/>
            <a:r>
              <a:rPr lang="en-US" sz="1400" dirty="0">
                <a:solidFill>
                  <a:schemeClr val="tx1">
                    <a:lumMod val="95000"/>
                  </a:schemeClr>
                </a:solidFill>
              </a:rPr>
              <a:t>Baptism of Christ</a:t>
            </a:r>
          </a:p>
          <a:p>
            <a:pPr algn="ctr"/>
            <a:endParaRPr lang="en-US" sz="1400" dirty="0">
              <a:solidFill>
                <a:schemeClr val="tx1">
                  <a:lumMod val="95000"/>
                </a:schemeClr>
              </a:solidFill>
            </a:endParaRPr>
          </a:p>
          <a:p>
            <a:pPr algn="ctr"/>
            <a:r>
              <a:rPr lang="en-US" sz="1400" dirty="0">
                <a:solidFill>
                  <a:schemeClr val="tx1">
                    <a:lumMod val="95000"/>
                  </a:schemeClr>
                </a:solidFill>
              </a:rPr>
              <a:t>14</a:t>
            </a:r>
            <a:r>
              <a:rPr lang="en-US" sz="1400" baseline="30000" dirty="0">
                <a:solidFill>
                  <a:schemeClr val="tx1">
                    <a:lumMod val="95000"/>
                  </a:schemeClr>
                </a:solidFill>
              </a:rPr>
              <a:t>th</a:t>
            </a:r>
            <a:r>
              <a:rPr lang="en-US" sz="1400" dirty="0">
                <a:solidFill>
                  <a:schemeClr val="tx1">
                    <a:lumMod val="95000"/>
                  </a:schemeClr>
                </a:solidFill>
              </a:rPr>
              <a:t> century Turkey</a:t>
            </a:r>
          </a:p>
          <a:p>
            <a:pPr algn="ctr"/>
            <a:r>
              <a:rPr lang="en-US" sz="1400" dirty="0">
                <a:solidFill>
                  <a:schemeClr val="tx1">
                    <a:lumMod val="95000"/>
                  </a:schemeClr>
                </a:solidFill>
              </a:rPr>
              <a:t>J. Paul Getty Museum</a:t>
            </a:r>
          </a:p>
          <a:p>
            <a:pPr algn="ctr"/>
            <a:r>
              <a:rPr lang="en-US" sz="1400" dirty="0">
                <a:solidFill>
                  <a:schemeClr val="tx1">
                    <a:lumMod val="95000"/>
                  </a:schemeClr>
                </a:solidFill>
              </a:rPr>
              <a:t>Los Angeles, CA</a:t>
            </a:r>
          </a:p>
        </p:txBody>
      </p:sp>
      <p:pic>
        <p:nvPicPr>
          <p:cNvPr id="8194" name="Picture 2" descr="Title: Baptism of Christ&#10;[Click for larger image view]"/>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bright="5000" contrast="20000"/>
                    </a14:imgEffect>
                  </a14:imgLayer>
                </a14:imgProps>
              </a:ext>
              <a:ext uri="{28A0092B-C50C-407E-A947-70E740481C1C}">
                <a14:useLocalDpi xmlns:a14="http://schemas.microsoft.com/office/drawing/2010/main"/>
              </a:ext>
            </a:extLst>
          </a:blip>
          <a:srcRect/>
          <a:stretch>
            <a:fillRect/>
          </a:stretch>
        </p:blipFill>
        <p:spPr bwMode="auto">
          <a:xfrm>
            <a:off x="4648200" y="0"/>
            <a:ext cx="5281448" cy="6858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600200"/>
            <a:ext cx="7086600" cy="2308324"/>
          </a:xfrm>
          <a:prstGeom prst="rect">
            <a:avLst/>
          </a:prstGeom>
        </p:spPr>
        <p:txBody>
          <a:bodyPr wrap="square">
            <a:spAutoFit/>
          </a:bodyPr>
          <a:lstStyle/>
          <a:p>
            <a:r>
              <a:rPr lang="en-US" sz="3600" dirty="0"/>
              <a:t>Here is my servant…a bruised reed he will not break, and a dimly burning wick he will not quench; he will faithfully bring forth justice.</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42:1a</a:t>
            </a:r>
            <a:r>
              <a:rPr lang="en-US" sz="2400" dirty="0">
                <a:cs typeface="Arial" pitchFamily="34" charset="0"/>
              </a:rPr>
              <a:t>, 3</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Matthew 3:15</a:t>
            </a:r>
          </a:p>
        </p:txBody>
      </p:sp>
      <p:sp>
        <p:nvSpPr>
          <p:cNvPr id="4" name="TextBox 3"/>
          <p:cNvSpPr txBox="1"/>
          <p:nvPr/>
        </p:nvSpPr>
        <p:spPr>
          <a:xfrm>
            <a:off x="2839720" y="1783645"/>
            <a:ext cx="7010400" cy="2862322"/>
          </a:xfrm>
          <a:prstGeom prst="rect">
            <a:avLst/>
          </a:prstGeom>
          <a:noFill/>
        </p:spPr>
        <p:txBody>
          <a:bodyPr wrap="square" lIns="91440" tIns="45720" rIns="91440" bIns="45720" rtlCol="0" anchor="t">
            <a:spAutoFit/>
          </a:bodyPr>
          <a:lstStyle/>
          <a:p>
            <a:r>
              <a:rPr lang="en-US" sz="3600" dirty="0"/>
              <a:t>But Jesus answered him, “Let it be so now, for it is proper for us in this way to fulfill all righteousness.”</a:t>
            </a:r>
          </a:p>
          <a:p>
            <a:r>
              <a:rPr lang="en-US" sz="3600" dirty="0"/>
              <a:t>Then he consented.</a:t>
            </a:r>
            <a:br>
              <a:rPr lang="en-US" sz="3600" dirty="0"/>
            </a:br>
            <a:endParaRPr lang="en-US" sz="3600" dirty="0"/>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3999" y="5257800"/>
            <a:ext cx="1752600" cy="1384995"/>
          </a:xfrm>
          <a:prstGeom prst="rect">
            <a:avLst/>
          </a:prstGeom>
          <a:noFill/>
        </p:spPr>
        <p:txBody>
          <a:bodyPr wrap="square" rtlCol="0">
            <a:spAutoFit/>
          </a:bodyPr>
          <a:lstStyle/>
          <a:p>
            <a:pPr algn="ctr"/>
            <a:r>
              <a:rPr lang="en-US" sz="1400" dirty="0">
                <a:solidFill>
                  <a:schemeClr val="tx1">
                    <a:lumMod val="95000"/>
                  </a:schemeClr>
                </a:solidFill>
              </a:rPr>
              <a:t>Baptism of Jesus</a:t>
            </a:r>
          </a:p>
          <a:p>
            <a:pPr algn="ctr"/>
            <a:endParaRPr lang="en-US" sz="1400" dirty="0">
              <a:solidFill>
                <a:schemeClr val="tx1">
                  <a:lumMod val="95000"/>
                </a:schemeClr>
              </a:solidFill>
            </a:endParaRPr>
          </a:p>
          <a:p>
            <a:pPr algn="ctr"/>
            <a:r>
              <a:rPr lang="en-US" sz="1400" dirty="0" err="1">
                <a:solidFill>
                  <a:schemeClr val="tx1">
                    <a:lumMod val="95000"/>
                  </a:schemeClr>
                </a:solidFill>
              </a:rPr>
              <a:t>Castera</a:t>
            </a:r>
            <a:r>
              <a:rPr lang="en-US" sz="1400" dirty="0">
                <a:solidFill>
                  <a:schemeClr val="tx1">
                    <a:lumMod val="95000"/>
                  </a:schemeClr>
                </a:solidFill>
              </a:rPr>
              <a:t> Bazile Cathedral of the Holy Trinity</a:t>
            </a:r>
          </a:p>
          <a:p>
            <a:pPr algn="ctr"/>
            <a:r>
              <a:rPr lang="en-US" sz="1400" dirty="0">
                <a:solidFill>
                  <a:schemeClr val="tx1">
                    <a:lumMod val="95000"/>
                  </a:schemeClr>
                </a:solidFill>
              </a:rPr>
              <a:t> Port-au-Prince, Haiti</a:t>
            </a:r>
          </a:p>
        </p:txBody>
      </p:sp>
      <p:pic>
        <p:nvPicPr>
          <p:cNvPr id="6146" name="Picture 2" descr="Title: Baptism of Jesus&#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46418" y="130342"/>
            <a:ext cx="7221583" cy="665145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Matthew </a:t>
            </a:r>
            <a:r>
              <a:rPr lang="en-US" sz="2400" dirty="0" err="1">
                <a:cs typeface="Arial" pitchFamily="34" charset="0"/>
              </a:rPr>
              <a:t>3:16a</a:t>
            </a:r>
            <a:endParaRPr lang="en-US" sz="2400" dirty="0">
              <a:cs typeface="Arial" pitchFamily="34" charset="0"/>
            </a:endParaRPr>
          </a:p>
        </p:txBody>
      </p:sp>
      <p:sp>
        <p:nvSpPr>
          <p:cNvPr id="4" name="TextBox 3"/>
          <p:cNvSpPr txBox="1"/>
          <p:nvPr/>
        </p:nvSpPr>
        <p:spPr>
          <a:xfrm>
            <a:off x="2743200" y="2228672"/>
            <a:ext cx="7010400" cy="1200329"/>
          </a:xfrm>
          <a:prstGeom prst="rect">
            <a:avLst/>
          </a:prstGeom>
          <a:noFill/>
        </p:spPr>
        <p:txBody>
          <a:bodyPr wrap="square" rtlCol="0">
            <a:spAutoFit/>
          </a:bodyPr>
          <a:lstStyle/>
          <a:p>
            <a:r>
              <a:rPr lang="en-US" sz="3600" dirty="0"/>
              <a:t>And when Jesus had been baptized, just as he came up from the water… </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6248400"/>
            <a:ext cx="8534400" cy="307777"/>
          </a:xfrm>
          <a:prstGeom prst="rect">
            <a:avLst/>
          </a:prstGeom>
          <a:noFill/>
        </p:spPr>
        <p:txBody>
          <a:bodyPr wrap="square" rtlCol="0">
            <a:spAutoFit/>
          </a:bodyPr>
          <a:lstStyle/>
          <a:p>
            <a:pPr algn="ctr"/>
            <a:r>
              <a:rPr lang="en-US" sz="1400" dirty="0">
                <a:solidFill>
                  <a:schemeClr val="tx1">
                    <a:lumMod val="95000"/>
                  </a:schemeClr>
                </a:solidFill>
              </a:rPr>
              <a:t>Baptism of Christ  --  Dave </a:t>
            </a:r>
            <a:r>
              <a:rPr lang="en-US" sz="1400" dirty="0" err="1">
                <a:solidFill>
                  <a:schemeClr val="tx1">
                    <a:lumMod val="95000"/>
                  </a:schemeClr>
                </a:solidFill>
              </a:rPr>
              <a:t>Zelenka</a:t>
            </a:r>
            <a:endParaRPr lang="en-US" sz="1400" dirty="0">
              <a:solidFill>
                <a:schemeClr val="tx1">
                  <a:lumMod val="95000"/>
                </a:schemeClr>
              </a:solidFill>
            </a:endParaRPr>
          </a:p>
        </p:txBody>
      </p:sp>
      <p:pic>
        <p:nvPicPr>
          <p:cNvPr id="2" name="Picture 1">
            <a:extLst>
              <a:ext uri="{FF2B5EF4-FFF2-40B4-BE49-F238E27FC236}">
                <a16:creationId xmlns:a16="http://schemas.microsoft.com/office/drawing/2014/main" id="{01A3213A-D4A1-4A5D-A5C2-DFE7635B74F5}"/>
              </a:ext>
            </a:extLst>
          </p:cNvPr>
          <p:cNvPicPr>
            <a:picLocks noChangeAspect="1"/>
          </p:cNvPicPr>
          <p:nvPr/>
        </p:nvPicPr>
        <p:blipFill>
          <a:blip r:embed="rId2"/>
          <a:stretch>
            <a:fillRect/>
          </a:stretch>
        </p:blipFill>
        <p:spPr>
          <a:xfrm>
            <a:off x="2438400" y="260887"/>
            <a:ext cx="7620000" cy="58197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Matthew </a:t>
            </a:r>
            <a:r>
              <a:rPr lang="en-US" sz="2400" dirty="0" err="1">
                <a:cs typeface="Arial" pitchFamily="34" charset="0"/>
              </a:rPr>
              <a:t>3:16b</a:t>
            </a:r>
            <a:endParaRPr lang="en-US" sz="2400" dirty="0">
              <a:cs typeface="Arial" pitchFamily="34" charset="0"/>
            </a:endParaRPr>
          </a:p>
        </p:txBody>
      </p:sp>
      <p:sp>
        <p:nvSpPr>
          <p:cNvPr id="4" name="TextBox 3"/>
          <p:cNvSpPr txBox="1"/>
          <p:nvPr/>
        </p:nvSpPr>
        <p:spPr>
          <a:xfrm>
            <a:off x="3124200" y="1783645"/>
            <a:ext cx="6705600" cy="2862322"/>
          </a:xfrm>
          <a:prstGeom prst="rect">
            <a:avLst/>
          </a:prstGeom>
          <a:noFill/>
        </p:spPr>
        <p:txBody>
          <a:bodyPr wrap="square" lIns="91440" tIns="45720" rIns="91440" bIns="45720" rtlCol="0" anchor="t">
            <a:spAutoFit/>
          </a:bodyPr>
          <a:lstStyle/>
          <a:p>
            <a:r>
              <a:rPr lang="en-US" sz="3600" dirty="0"/>
              <a:t>…suddenly the heavens were opened to him and he saw God's Spirit descending like a dove and alighting on him.</a:t>
            </a:r>
            <a:br>
              <a:rPr lang="en-US" sz="3600" dirty="0"/>
            </a:br>
            <a:endParaRPr lang="en-US" sz="3600" dirty="0"/>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62963" y="5486400"/>
            <a:ext cx="2133600" cy="1169551"/>
          </a:xfrm>
          <a:prstGeom prst="rect">
            <a:avLst/>
          </a:prstGeom>
          <a:noFill/>
        </p:spPr>
        <p:txBody>
          <a:bodyPr wrap="square" rtlCol="0">
            <a:spAutoFit/>
          </a:bodyPr>
          <a:lstStyle/>
          <a:p>
            <a:pPr algn="ctr"/>
            <a:r>
              <a:rPr lang="en-US" sz="1400" dirty="0">
                <a:solidFill>
                  <a:schemeClr val="tx1">
                    <a:lumMod val="95000"/>
                  </a:schemeClr>
                </a:solidFill>
              </a:rPr>
              <a:t>Baptism of Christ</a:t>
            </a:r>
          </a:p>
          <a:p>
            <a:pPr algn="ctr"/>
            <a:endParaRPr lang="en-US" sz="1400" dirty="0">
              <a:solidFill>
                <a:schemeClr val="tx1">
                  <a:lumMod val="95000"/>
                </a:schemeClr>
              </a:solidFill>
            </a:endParaRPr>
          </a:p>
          <a:p>
            <a:pPr algn="ctr"/>
            <a:r>
              <a:rPr lang="en-US" sz="1400" dirty="0">
                <a:solidFill>
                  <a:schemeClr val="tx1">
                    <a:lumMod val="95000"/>
                  </a:schemeClr>
                </a:solidFill>
              </a:rPr>
              <a:t>15</a:t>
            </a:r>
            <a:r>
              <a:rPr lang="en-US" sz="1400" baseline="30000" dirty="0">
                <a:solidFill>
                  <a:schemeClr val="tx1">
                    <a:lumMod val="95000"/>
                  </a:schemeClr>
                </a:solidFill>
              </a:rPr>
              <a:t>th</a:t>
            </a:r>
            <a:r>
              <a:rPr lang="en-US" sz="1400" dirty="0">
                <a:solidFill>
                  <a:schemeClr val="tx1">
                    <a:lumMod val="95000"/>
                  </a:schemeClr>
                </a:solidFill>
              </a:rPr>
              <a:t> c. Armenian</a:t>
            </a:r>
          </a:p>
          <a:p>
            <a:pPr algn="ctr"/>
            <a:r>
              <a:rPr lang="en-US" sz="1400" dirty="0">
                <a:solidFill>
                  <a:schemeClr val="tx1">
                    <a:lumMod val="95000"/>
                  </a:schemeClr>
                </a:solidFill>
              </a:rPr>
              <a:t>Walters Art Museum</a:t>
            </a:r>
          </a:p>
          <a:p>
            <a:pPr algn="ctr"/>
            <a:r>
              <a:rPr lang="en-US" sz="1400" dirty="0">
                <a:solidFill>
                  <a:schemeClr val="tx1">
                    <a:lumMod val="95000"/>
                  </a:schemeClr>
                </a:solidFill>
              </a:rPr>
              <a:t>Baltimore, MD</a:t>
            </a:r>
          </a:p>
        </p:txBody>
      </p:sp>
      <p:pic>
        <p:nvPicPr>
          <p:cNvPr id="2" name="Picture 1">
            <a:extLst>
              <a:ext uri="{FF2B5EF4-FFF2-40B4-BE49-F238E27FC236}">
                <a16:creationId xmlns:a16="http://schemas.microsoft.com/office/drawing/2014/main" id="{02BBAB3D-C7BE-4492-93FC-9A06CA7A692F}"/>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10000"/>
                    </a14:imgEffect>
                    <a14:imgEffect>
                      <a14:brightnessContrast bright="10000"/>
                    </a14:imgEffect>
                  </a14:imgLayer>
                </a14:imgProps>
              </a:ext>
              <a:ext uri="{28A0092B-C50C-407E-A947-70E740481C1C}">
                <a14:useLocalDpi xmlns:a14="http://schemas.microsoft.com/office/drawing/2010/main"/>
              </a:ext>
            </a:extLst>
          </a:blip>
          <a:srcRect/>
          <a:stretch/>
        </p:blipFill>
        <p:spPr>
          <a:xfrm>
            <a:off x="4419600" y="18780"/>
            <a:ext cx="5105400" cy="684237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Matthew 3:17</a:t>
            </a:r>
          </a:p>
        </p:txBody>
      </p:sp>
      <p:sp>
        <p:nvSpPr>
          <p:cNvPr id="4" name="TextBox 3"/>
          <p:cNvSpPr txBox="1"/>
          <p:nvPr/>
        </p:nvSpPr>
        <p:spPr>
          <a:xfrm>
            <a:off x="2743200" y="2209800"/>
            <a:ext cx="7010400" cy="1754326"/>
          </a:xfrm>
          <a:prstGeom prst="rect">
            <a:avLst/>
          </a:prstGeom>
          <a:noFill/>
        </p:spPr>
        <p:txBody>
          <a:bodyPr wrap="square" lIns="91440" tIns="45720" rIns="91440" bIns="45720" rtlCol="0" anchor="t">
            <a:spAutoFit/>
          </a:bodyPr>
          <a:lstStyle/>
          <a:p>
            <a:r>
              <a:rPr lang="en-US" sz="3600"/>
              <a:t>And a voice from the heavens said, </a:t>
            </a:r>
            <a:r>
              <a:rPr lang="en-US" sz="3600" dirty="0"/>
              <a:t>"This is my Son, the Beloved, with whom I am well pleased."</a:t>
            </a: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5212140"/>
            <a:ext cx="2133600" cy="1384995"/>
          </a:xfrm>
          <a:prstGeom prst="rect">
            <a:avLst/>
          </a:prstGeom>
          <a:noFill/>
        </p:spPr>
        <p:txBody>
          <a:bodyPr wrap="square" rtlCol="0">
            <a:spAutoFit/>
          </a:bodyPr>
          <a:lstStyle/>
          <a:p>
            <a:pPr algn="ctr"/>
            <a:r>
              <a:rPr lang="en-US" sz="1400" dirty="0">
                <a:solidFill>
                  <a:schemeClr val="tx1">
                    <a:lumMod val="95000"/>
                  </a:schemeClr>
                </a:solidFill>
              </a:rPr>
              <a:t>Baptism of Christ</a:t>
            </a:r>
          </a:p>
          <a:p>
            <a:pPr algn="ctr"/>
            <a:endParaRPr lang="en-US" sz="1400" dirty="0">
              <a:solidFill>
                <a:schemeClr val="tx1">
                  <a:lumMod val="95000"/>
                </a:schemeClr>
              </a:solidFill>
            </a:endParaRPr>
          </a:p>
          <a:p>
            <a:pPr algn="ctr"/>
            <a:r>
              <a:rPr lang="en-US" sz="1400" dirty="0">
                <a:solidFill>
                  <a:schemeClr val="tx1">
                    <a:lumMod val="95000"/>
                  </a:schemeClr>
                </a:solidFill>
              </a:rPr>
              <a:t>Lorenzo Scott</a:t>
            </a:r>
          </a:p>
          <a:p>
            <a:pPr algn="ctr"/>
            <a:r>
              <a:rPr lang="en-US" sz="1400" dirty="0">
                <a:solidFill>
                  <a:schemeClr val="tx1">
                    <a:lumMod val="95000"/>
                  </a:schemeClr>
                </a:solidFill>
              </a:rPr>
              <a:t>Smithsonian American Art Museum</a:t>
            </a:r>
          </a:p>
          <a:p>
            <a:pPr algn="ctr"/>
            <a:r>
              <a:rPr lang="en-US" sz="1400" dirty="0">
                <a:solidFill>
                  <a:schemeClr val="tx1">
                    <a:lumMod val="95000"/>
                  </a:schemeClr>
                </a:solidFill>
              </a:rPr>
              <a:t>Washington, DC</a:t>
            </a:r>
          </a:p>
        </p:txBody>
      </p:sp>
      <p:pic>
        <p:nvPicPr>
          <p:cNvPr id="2" name="Picture 1">
            <a:extLst>
              <a:ext uri="{FF2B5EF4-FFF2-40B4-BE49-F238E27FC236}">
                <a16:creationId xmlns:a16="http://schemas.microsoft.com/office/drawing/2014/main" id="{278ED685-DE06-4100-97B5-043661598153}"/>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5000"/>
                    </a14:imgEffect>
                    <a14:imgEffect>
                      <a14:brightnessContrast bright="3000"/>
                    </a14:imgEffect>
                  </a14:imgLayer>
                </a14:imgProps>
              </a:ext>
              <a:ext uri="{28A0092B-C50C-407E-A947-70E740481C1C}">
                <a14:useLocalDpi xmlns:a14="http://schemas.microsoft.com/office/drawing/2010/main"/>
              </a:ext>
            </a:extLst>
          </a:blip>
          <a:stretch>
            <a:fillRect/>
          </a:stretch>
        </p:blipFill>
        <p:spPr>
          <a:xfrm>
            <a:off x="3683222" y="0"/>
            <a:ext cx="6832379"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400" dirty="0"/>
          </a:p>
          <a:p>
            <a:pPr>
              <a:buNone/>
            </a:pPr>
            <a:r>
              <a:rPr lang="en-US" sz="1400" dirty="0"/>
              <a:t>https://commons.wikimedia.org/wiki/File:Florence_Nightingale_as_the_lady_with_the_lamp._Oil_painting_Wellcome_V0017994.jpg</a:t>
            </a:r>
          </a:p>
          <a:p>
            <a:pPr>
              <a:buNone/>
            </a:pPr>
            <a:r>
              <a:rPr lang="en-US" sz="1400" dirty="0"/>
              <a:t>http://www.flickr.com/photos/paullew/5538869359/</a:t>
            </a:r>
          </a:p>
          <a:p>
            <a:pPr>
              <a:buNone/>
            </a:pPr>
            <a:r>
              <a:rPr lang="en-US" sz="1400" dirty="0"/>
              <a:t>http://www.flickr.com/photos/35409814@N00/2105918430/ - Brother Lawrence</a:t>
            </a:r>
          </a:p>
          <a:p>
            <a:pPr>
              <a:buNone/>
            </a:pPr>
            <a:r>
              <a:rPr lang="fr-FR" sz="1400" dirty="0"/>
              <a:t>http://www.librairie-emmanuel.fr (contact page: https://www.librairie-emmanuel.fr/contact)</a:t>
            </a:r>
            <a:endParaRPr lang="en-US" sz="1400" dirty="0"/>
          </a:p>
          <a:p>
            <a:pPr>
              <a:buNone/>
            </a:pPr>
            <a:r>
              <a:rPr lang="en-US" sz="1400" dirty="0"/>
              <a:t>http://diglib.library.vanderbilt.edu/act-imagelink.pl?RC=54279 - </a:t>
            </a:r>
            <a:r>
              <a:rPr lang="en-US" sz="1400" dirty="0" err="1"/>
              <a:t>Ingorr</a:t>
            </a:r>
            <a:endParaRPr lang="en-US" sz="1400" dirty="0"/>
          </a:p>
          <a:p>
            <a:pPr>
              <a:buNone/>
            </a:pPr>
            <a:r>
              <a:rPr lang="en-US" sz="1400" dirty="0"/>
              <a:t>http://www.mfa.org/</a:t>
            </a:r>
          </a:p>
          <a:p>
            <a:pPr>
              <a:buNone/>
            </a:pPr>
            <a:r>
              <a:rPr lang="en-US" sz="1400" dirty="0"/>
              <a:t>https://commons.wikimedia.org/wiki/File:S%C3%B6raby_kyrka_Tavla_021.JPG – Bernt Fransson</a:t>
            </a:r>
          </a:p>
          <a:p>
            <a:pPr>
              <a:buNone/>
            </a:pPr>
            <a:r>
              <a:rPr lang="en-US" sz="1400" dirty="0"/>
              <a:t>https://commons.m.wikimedia.org/wiki/File:The_nuns_of_the_Christian_Care_Centre._(10729767853).jpg</a:t>
            </a:r>
          </a:p>
          <a:p>
            <a:pPr>
              <a:buNone/>
            </a:pPr>
            <a:r>
              <a:rPr lang="en-US" sz="1400" dirty="0"/>
              <a:t>http://diglib.library.vanderbilt.edu/act-imagelink.pl?RC=48290</a:t>
            </a:r>
          </a:p>
          <a:p>
            <a:pPr>
              <a:buNone/>
            </a:pPr>
            <a:r>
              <a:rPr lang="en-US" sz="1400" dirty="0"/>
              <a:t>https://commons.m.wikimedia.org/wiki/File:The_Baptism_of_Christ_-_Google_Art_Project.jpg</a:t>
            </a:r>
          </a:p>
          <a:p>
            <a:pPr>
              <a:buNone/>
            </a:pPr>
            <a:r>
              <a:rPr lang="en-US" sz="1400" dirty="0"/>
              <a:t>http://commons.wikimedia.org/wiki/File:PortAuPrinceMural.jpg</a:t>
            </a:r>
          </a:p>
          <a:p>
            <a:pPr>
              <a:buNone/>
            </a:pPr>
            <a:r>
              <a:rPr lang="en-US" sz="1400" dirty="0"/>
              <a:t>https://commons.wikimedia.org/wiki/File:Baptism-of-Christ.jpg</a:t>
            </a:r>
          </a:p>
          <a:p>
            <a:pPr>
              <a:buNone/>
            </a:pPr>
            <a:r>
              <a:rPr lang="en-US" sz="1400" dirty="0"/>
              <a:t>https://commons.wikimedia.org/wiki/File:Relieftafel_Szenen_aus_dem_Leben_Christi.jpg</a:t>
            </a:r>
          </a:p>
          <a:p>
            <a:pPr>
              <a:buNone/>
            </a:pPr>
            <a:r>
              <a:rPr lang="en-US" sz="1400" dirty="0"/>
              <a:t>https://commons.wikimedia.org/wiki/File:Folio_109v_-_The_Baptism_of_Christ.jpg</a:t>
            </a:r>
          </a:p>
          <a:p>
            <a:pPr>
              <a:buNone/>
            </a:pPr>
            <a:endParaRPr lang="en-US" sz="18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400" dirty="0"/>
          </a:p>
          <a:p>
            <a:endParaRPr lang="en-US" sz="1400" dirty="0"/>
          </a:p>
          <a:p>
            <a:endParaRPr lang="en-US" sz="1400" dirty="0"/>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486400"/>
            <a:ext cx="2057400" cy="954107"/>
          </a:xfrm>
          <a:prstGeom prst="rect">
            <a:avLst/>
          </a:prstGeom>
          <a:noFill/>
        </p:spPr>
        <p:txBody>
          <a:bodyPr wrap="square" rtlCol="0">
            <a:spAutoFit/>
          </a:bodyPr>
          <a:lstStyle/>
          <a:p>
            <a:pPr algn="ctr"/>
            <a:r>
              <a:rPr lang="en-US" sz="1400" dirty="0">
                <a:solidFill>
                  <a:schemeClr val="tx1">
                    <a:lumMod val="95000"/>
                  </a:schemeClr>
                </a:solidFill>
              </a:rPr>
              <a:t>Angel of Mercy (Florence Nightingale)</a:t>
            </a:r>
          </a:p>
          <a:p>
            <a:pPr algn="ctr"/>
            <a:endParaRPr lang="en-US" sz="1400" dirty="0">
              <a:solidFill>
                <a:schemeClr val="tx1">
                  <a:lumMod val="95000"/>
                </a:schemeClr>
              </a:solidFill>
            </a:endParaRPr>
          </a:p>
          <a:p>
            <a:pPr algn="ctr"/>
            <a:r>
              <a:rPr lang="en-US" sz="1400" dirty="0">
                <a:solidFill>
                  <a:schemeClr val="tx1">
                    <a:lumMod val="95000"/>
                  </a:schemeClr>
                </a:solidFill>
              </a:rPr>
              <a:t>James Butterworth</a:t>
            </a:r>
          </a:p>
        </p:txBody>
      </p:sp>
      <p:pic>
        <p:nvPicPr>
          <p:cNvPr id="23554" name="Picture 2" descr="https://upload.wikimedia.org/wikipedia/commons/thumb/5/58/Florence_Nightingale_as_the_lady_with_the_lamp._Oil_painting_Wellcome_V0017994.jpg/976px-Florence_Nightingale_as_the_lady_with_the_lamp._Oil_painting_Wellcome_V001799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91000" y="152400"/>
            <a:ext cx="6324600" cy="663564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2286000"/>
            <a:ext cx="5715000" cy="1754326"/>
          </a:xfrm>
          <a:prstGeom prst="rect">
            <a:avLst/>
          </a:prstGeom>
        </p:spPr>
        <p:txBody>
          <a:bodyPr wrap="square" lIns="91440" tIns="45720" rIns="91440" bIns="45720" anchor="t">
            <a:spAutoFit/>
          </a:bodyPr>
          <a:lstStyle/>
          <a:p>
            <a:r>
              <a:rPr lang="en-US" sz="3600" dirty="0"/>
              <a:t>I have taken you by the hand and kept you... </a:t>
            </a:r>
            <a:br>
              <a:rPr lang="en-US" sz="3600" dirty="0"/>
            </a:b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42:6b</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562600"/>
            <a:ext cx="3200400" cy="954107"/>
          </a:xfrm>
          <a:prstGeom prst="rect">
            <a:avLst/>
          </a:prstGeom>
          <a:noFill/>
        </p:spPr>
        <p:txBody>
          <a:bodyPr wrap="square" rtlCol="0">
            <a:spAutoFit/>
          </a:bodyPr>
          <a:lstStyle/>
          <a:p>
            <a:pPr algn="ctr"/>
            <a:r>
              <a:rPr lang="en-US" sz="1400" dirty="0">
                <a:solidFill>
                  <a:schemeClr val="tx1">
                    <a:lumMod val="95000"/>
                  </a:schemeClr>
                </a:solidFill>
              </a:rPr>
              <a:t>Joseph, the Foster Parent</a:t>
            </a:r>
          </a:p>
          <a:p>
            <a:pPr algn="ctr"/>
            <a:endParaRPr lang="en-US" sz="1400" dirty="0">
              <a:solidFill>
                <a:schemeClr val="tx1">
                  <a:lumMod val="95000"/>
                </a:schemeClr>
              </a:solidFill>
            </a:endParaRPr>
          </a:p>
          <a:p>
            <a:pPr algn="ctr"/>
            <a:r>
              <a:rPr lang="en-US" sz="1400" dirty="0">
                <a:solidFill>
                  <a:schemeClr val="tx1">
                    <a:lumMod val="95000"/>
                  </a:schemeClr>
                </a:solidFill>
              </a:rPr>
              <a:t>Church of Corpus Christi</a:t>
            </a:r>
          </a:p>
          <a:p>
            <a:pPr algn="ctr"/>
            <a:r>
              <a:rPr lang="en-US" sz="1400" dirty="0">
                <a:solidFill>
                  <a:schemeClr val="tx1">
                    <a:lumMod val="95000"/>
                  </a:schemeClr>
                </a:solidFill>
              </a:rPr>
              <a:t>Brixton, England</a:t>
            </a:r>
          </a:p>
        </p:txBody>
      </p:sp>
      <p:pic>
        <p:nvPicPr>
          <p:cNvPr id="54274" name="Picture 2" descr="Title: Joseph, the foster father&#10;[Click for larger image view]"/>
          <p:cNvPicPr>
            <a:picLocks noChangeAspect="1" noChangeArrowheads="1"/>
          </p:cNvPicPr>
          <p:nvPr/>
        </p:nvPicPr>
        <p:blipFill>
          <a:blip r:embed="rId2" cstate="email">
            <a:lum bright="10000" contrast="20000"/>
            <a:extLst>
              <a:ext uri="{28A0092B-C50C-407E-A947-70E740481C1C}">
                <a14:useLocalDpi xmlns:a14="http://schemas.microsoft.com/office/drawing/2010/main"/>
              </a:ext>
            </a:extLst>
          </a:blip>
          <a:srcRect/>
          <a:stretch>
            <a:fillRect/>
          </a:stretch>
        </p:blipFill>
        <p:spPr bwMode="auto">
          <a:xfrm>
            <a:off x="5029200" y="0"/>
            <a:ext cx="3810000" cy="67818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81300" y="2133601"/>
            <a:ext cx="6743700" cy="1200329"/>
          </a:xfrm>
          <a:prstGeom prst="rect">
            <a:avLst/>
          </a:prstGeom>
        </p:spPr>
        <p:txBody>
          <a:bodyPr wrap="square" lIns="91440" tIns="45720" rIns="91440" bIns="45720" anchor="t">
            <a:spAutoFit/>
          </a:bodyPr>
          <a:lstStyle/>
          <a:p>
            <a:r>
              <a:rPr lang="en-US" sz="3600" dirty="0"/>
              <a:t>I have given you as a covenant to the people, a light to the nations…</a:t>
            </a:r>
            <a:endParaRPr lang="en-US" sz="3600" dirty="0">
              <a:cs typeface="Arial" pitchFamily="34" charset="0"/>
            </a:endParaRPr>
          </a:p>
        </p:txBody>
      </p:sp>
      <p:sp>
        <p:nvSpPr>
          <p:cNvPr id="3" name="Rectangle 2"/>
          <p:cNvSpPr/>
          <p:nvPr/>
        </p:nvSpPr>
        <p:spPr>
          <a:xfrm>
            <a:off x="6629400" y="4038601"/>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42:6c</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895272" y="5486400"/>
            <a:ext cx="2286000" cy="954107"/>
          </a:xfrm>
          <a:prstGeom prst="rect">
            <a:avLst/>
          </a:prstGeom>
          <a:noFill/>
        </p:spPr>
        <p:txBody>
          <a:bodyPr wrap="square" rtlCol="0">
            <a:spAutoFit/>
          </a:bodyPr>
          <a:lstStyle/>
          <a:p>
            <a:pPr algn="ctr"/>
            <a:r>
              <a:rPr lang="en-US" sz="1400" dirty="0">
                <a:solidFill>
                  <a:schemeClr val="tx1">
                    <a:lumMod val="95000"/>
                  </a:schemeClr>
                </a:solidFill>
              </a:rPr>
              <a:t>Christ Our Light</a:t>
            </a:r>
          </a:p>
          <a:p>
            <a:pPr algn="ctr"/>
            <a:endParaRPr lang="en-US" sz="1400" dirty="0">
              <a:solidFill>
                <a:schemeClr val="tx1">
                  <a:lumMod val="95000"/>
                </a:schemeClr>
              </a:solidFill>
            </a:endParaRPr>
          </a:p>
          <a:p>
            <a:pPr algn="ctr"/>
            <a:r>
              <a:rPr lang="en-US" sz="1400" dirty="0">
                <a:solidFill>
                  <a:schemeClr val="tx1">
                    <a:lumMod val="95000"/>
                  </a:schemeClr>
                </a:solidFill>
              </a:rPr>
              <a:t>Holy Rosary Priory </a:t>
            </a:r>
          </a:p>
          <a:p>
            <a:pPr algn="ctr"/>
            <a:r>
              <a:rPr lang="en-US" sz="1400" dirty="0" err="1">
                <a:solidFill>
                  <a:schemeClr val="tx1">
                    <a:lumMod val="95000"/>
                  </a:schemeClr>
                </a:solidFill>
              </a:rPr>
              <a:t>Bushey</a:t>
            </a:r>
            <a:r>
              <a:rPr lang="en-US" sz="1400" dirty="0">
                <a:solidFill>
                  <a:schemeClr val="tx1">
                    <a:lumMod val="95000"/>
                  </a:schemeClr>
                </a:solidFill>
              </a:rPr>
              <a:t>, Great Britain</a:t>
            </a:r>
          </a:p>
        </p:txBody>
      </p:sp>
      <p:pic>
        <p:nvPicPr>
          <p:cNvPr id="53250" name="Picture 2" descr="Title: Christ our Light&#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848928" y="0"/>
            <a:ext cx="5152072" cy="6858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325470"/>
            <a:ext cx="7467600" cy="646331"/>
          </a:xfrm>
          <a:prstGeom prst="rect">
            <a:avLst/>
          </a:prstGeom>
        </p:spPr>
        <p:txBody>
          <a:bodyPr wrap="square" lIns="91440" tIns="45720" rIns="91440" bIns="45720" anchor="t">
            <a:spAutoFit/>
          </a:bodyPr>
          <a:lstStyle/>
          <a:p>
            <a:r>
              <a:rPr lang="en-US" sz="3600" dirty="0"/>
              <a:t>…to open the eyes that are blind... </a:t>
            </a:r>
            <a:endParaRPr lang="en-US" sz="3600" dirty="0">
              <a:cs typeface="Arial" pitchFamily="34" charset="0"/>
            </a:endParaRPr>
          </a:p>
        </p:txBody>
      </p:sp>
      <p:sp>
        <p:nvSpPr>
          <p:cNvPr id="3" name="Rectangle 2"/>
          <p:cNvSpPr/>
          <p:nvPr/>
        </p:nvSpPr>
        <p:spPr>
          <a:xfrm>
            <a:off x="6705600" y="4038601"/>
            <a:ext cx="2514600" cy="461665"/>
          </a:xfrm>
          <a:prstGeom prst="rect">
            <a:avLst/>
          </a:prstGeom>
        </p:spPr>
        <p:txBody>
          <a:bodyPr wrap="square">
            <a:spAutoFit/>
          </a:bodyPr>
          <a:lstStyle/>
          <a:p>
            <a:r>
              <a:rPr lang="en-US" sz="2400" dirty="0">
                <a:cs typeface="Arial" pitchFamily="34" charset="0"/>
              </a:rPr>
              <a:t>Isaiah </a:t>
            </a:r>
            <a:r>
              <a:rPr lang="en-US" sz="2400" dirty="0" err="1">
                <a:cs typeface="Arial" pitchFamily="34" charset="0"/>
              </a:rPr>
              <a:t>42:7a</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5486400"/>
            <a:ext cx="1981200" cy="1169551"/>
          </a:xfrm>
          <a:prstGeom prst="rect">
            <a:avLst/>
          </a:prstGeom>
          <a:noFill/>
        </p:spPr>
        <p:txBody>
          <a:bodyPr wrap="square" rtlCol="0">
            <a:spAutoFit/>
          </a:bodyPr>
          <a:lstStyle/>
          <a:p>
            <a:pPr algn="ctr"/>
            <a:r>
              <a:rPr lang="en-US" sz="1400" dirty="0">
                <a:solidFill>
                  <a:schemeClr val="tx1">
                    <a:lumMod val="95000"/>
                  </a:schemeClr>
                </a:solidFill>
              </a:rPr>
              <a:t>Jesus Cures the Man Born Blind</a:t>
            </a:r>
          </a:p>
          <a:p>
            <a:pPr algn="ctr"/>
            <a:endParaRPr lang="en-US" sz="1400" dirty="0">
              <a:solidFill>
                <a:schemeClr val="tx1">
                  <a:lumMod val="95000"/>
                </a:schemeClr>
              </a:solidFill>
            </a:endParaRPr>
          </a:p>
          <a:p>
            <a:pPr algn="ctr"/>
            <a:r>
              <a:rPr lang="en-US" sz="1400" dirty="0">
                <a:solidFill>
                  <a:schemeClr val="tx1">
                    <a:lumMod val="95000"/>
                  </a:schemeClr>
                </a:solidFill>
              </a:rPr>
              <a:t>Jesus MAFA</a:t>
            </a:r>
          </a:p>
          <a:p>
            <a:pPr algn="ctr"/>
            <a:r>
              <a:rPr lang="en-US" sz="1400" dirty="0">
                <a:solidFill>
                  <a:schemeClr val="tx1">
                    <a:lumMod val="95000"/>
                  </a:schemeClr>
                </a:solidFill>
              </a:rPr>
              <a:t>Cameroon</a:t>
            </a:r>
          </a:p>
        </p:txBody>
      </p:sp>
      <p:pic>
        <p:nvPicPr>
          <p:cNvPr id="4" name="Picture 3">
            <a:extLst>
              <a:ext uri="{FF2B5EF4-FFF2-40B4-BE49-F238E27FC236}">
                <a16:creationId xmlns:a16="http://schemas.microsoft.com/office/drawing/2014/main" id="{629A2010-ABBE-B276-9481-14A941A50C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1171" y="0"/>
            <a:ext cx="4543229"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1931</TotalTime>
  <Words>837</Words>
  <Application>Microsoft Office PowerPoint</Application>
  <PresentationFormat>Widescreen</PresentationFormat>
  <Paragraphs>93</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First Sunday after Christmas Day Year A</vt:lpstr>
      <vt:lpstr>Baptism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279</cp:revision>
  <dcterms:created xsi:type="dcterms:W3CDTF">2016-08-18T17:37:52Z</dcterms:created>
  <dcterms:modified xsi:type="dcterms:W3CDTF">2025-10-20T14:55:56Z</dcterms:modified>
</cp:coreProperties>
</file>