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1"/>
  </p:sldMasterIdLst>
  <p:notesMasterIdLst>
    <p:notesMasterId r:id="rId28"/>
  </p:notesMasterIdLst>
  <p:sldIdLst>
    <p:sldId id="256" r:id="rId2"/>
    <p:sldId id="282" r:id="rId3"/>
    <p:sldId id="382" r:id="rId4"/>
    <p:sldId id="383" r:id="rId5"/>
    <p:sldId id="384" r:id="rId6"/>
    <p:sldId id="385" r:id="rId7"/>
    <p:sldId id="386" r:id="rId8"/>
    <p:sldId id="389" r:id="rId9"/>
    <p:sldId id="398" r:id="rId10"/>
    <p:sldId id="391" r:id="rId11"/>
    <p:sldId id="390" r:id="rId12"/>
    <p:sldId id="393" r:id="rId13"/>
    <p:sldId id="396" r:id="rId14"/>
    <p:sldId id="395" r:id="rId15"/>
    <p:sldId id="394" r:id="rId16"/>
    <p:sldId id="397" r:id="rId17"/>
    <p:sldId id="392" r:id="rId18"/>
    <p:sldId id="399" r:id="rId19"/>
    <p:sldId id="400" r:id="rId20"/>
    <p:sldId id="401" r:id="rId21"/>
    <p:sldId id="402" r:id="rId22"/>
    <p:sldId id="403" r:id="rId23"/>
    <p:sldId id="404" r:id="rId24"/>
    <p:sldId id="405" r:id="rId25"/>
    <p:sldId id="407" r:id="rId26"/>
    <p:sldId id="297"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9A35E"/>
    <a:srgbClr val="3D2927"/>
  </p:clrMru>
  <p:extLst>
    <p:ext uri="{E76CE94A-603C-4142-B9EB-6D1370010A27}">
      <p14:discardImageEditData xmlns:p14="http://schemas.microsoft.com/office/powerpoint/2010/main" val="1"/>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B7CC969-8DC7-446B-9F8C-0F0DD09C560F}" v="72" dt="2025-09-12T16:53:20.46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9271" autoAdjust="0"/>
    <p:restoredTop sz="94694"/>
  </p:normalViewPr>
  <p:slideViewPr>
    <p:cSldViewPr>
      <p:cViewPr varScale="1">
        <p:scale>
          <a:sx n="59" d="100"/>
          <a:sy n="59" d="100"/>
        </p:scale>
        <p:origin x="416" y="52"/>
      </p:cViewPr>
      <p:guideLst>
        <p:guide orient="horz" pos="2160"/>
        <p:guide pos="3840"/>
      </p:guideLst>
    </p:cSldViewPr>
  </p:slideViewPr>
  <p:notesTextViewPr>
    <p:cViewPr>
      <p:scale>
        <a:sx n="100" d="100"/>
        <a:sy n="100" d="100"/>
      </p:scale>
      <p:origin x="0" y="0"/>
    </p:cViewPr>
  </p:notesTextViewPr>
  <p:sorterViewPr>
    <p:cViewPr>
      <p:scale>
        <a:sx n="80" d="100"/>
        <a:sy n="80" d="100"/>
      </p:scale>
      <p:origin x="0" y="-1099"/>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lison Blackwell" userId="7Y4zoj1sqs5H+IG1uY71RyUTFRj8vI3Lj7CrwoODLF4=" providerId="None" clId="Web-{55125535-E001-45C1-A241-0F7ED654ED51}"/>
    <pc:docChg chg="modSld">
      <pc:chgData name="Allison Blackwell" userId="7Y4zoj1sqs5H+IG1uY71RyUTFRj8vI3Lj7CrwoODLF4=" providerId="None" clId="Web-{55125535-E001-45C1-A241-0F7ED654ED51}" dt="2025-08-22T16:28:20.205" v="2" actId="20577"/>
      <pc:docMkLst>
        <pc:docMk/>
      </pc:docMkLst>
      <pc:sldChg chg="modSp">
        <pc:chgData name="Allison Blackwell" userId="7Y4zoj1sqs5H+IG1uY71RyUTFRj8vI3Lj7CrwoODLF4=" providerId="None" clId="Web-{55125535-E001-45C1-A241-0F7ED654ED51}" dt="2025-08-22T16:28:20.205" v="2" actId="20577"/>
        <pc:sldMkLst>
          <pc:docMk/>
          <pc:sldMk cId="0" sldId="297"/>
        </pc:sldMkLst>
        <pc:spChg chg="mod">
          <ac:chgData name="Allison Blackwell" userId="7Y4zoj1sqs5H+IG1uY71RyUTFRj8vI3Lj7CrwoODLF4=" providerId="None" clId="Web-{55125535-E001-45C1-A241-0F7ED654ED51}" dt="2025-08-22T16:28:20.205" v="2" actId="20577"/>
          <ac:spMkLst>
            <pc:docMk/>
            <pc:sldMk cId="0" sldId="297"/>
            <ac:spMk id="3" creationId="{00000000-0000-0000-0000-000000000000}"/>
          </ac:spMkLst>
        </pc:spChg>
      </pc:sldChg>
    </pc:docChg>
  </pc:docChgLst>
  <pc:docChgLst>
    <pc:chgData name="Allison Blackwell" userId="7Y4zoj1sqs5H+IG1uY71RyUTFRj8vI3Lj7CrwoODLF4=" providerId="None" clId="Web-{DB7CC969-8DC7-446B-9F8C-0F0DD09C560F}"/>
    <pc:docChg chg="modSld">
      <pc:chgData name="Allison Blackwell" userId="7Y4zoj1sqs5H+IG1uY71RyUTFRj8vI3Lj7CrwoODLF4=" providerId="None" clId="Web-{DB7CC969-8DC7-446B-9F8C-0F0DD09C560F}" dt="2025-09-12T16:53:18.260" v="27" actId="20577"/>
      <pc:docMkLst>
        <pc:docMk/>
      </pc:docMkLst>
      <pc:sldChg chg="modSp">
        <pc:chgData name="Allison Blackwell" userId="7Y4zoj1sqs5H+IG1uY71RyUTFRj8vI3Lj7CrwoODLF4=" providerId="None" clId="Web-{DB7CC969-8DC7-446B-9F8C-0F0DD09C560F}" dt="2025-09-12T16:48:08.316" v="4" actId="20577"/>
        <pc:sldMkLst>
          <pc:docMk/>
          <pc:sldMk cId="0" sldId="282"/>
        </pc:sldMkLst>
        <pc:spChg chg="mod">
          <ac:chgData name="Allison Blackwell" userId="7Y4zoj1sqs5H+IG1uY71RyUTFRj8vI3Lj7CrwoODLF4=" providerId="None" clId="Web-{DB7CC969-8DC7-446B-9F8C-0F0DD09C560F}" dt="2025-09-12T16:48:08.316" v="4" actId="20577"/>
          <ac:spMkLst>
            <pc:docMk/>
            <pc:sldMk cId="0" sldId="282"/>
            <ac:spMk id="2" creationId="{00000000-0000-0000-0000-000000000000}"/>
          </ac:spMkLst>
        </pc:spChg>
      </pc:sldChg>
      <pc:sldChg chg="modSp">
        <pc:chgData name="Allison Blackwell" userId="7Y4zoj1sqs5H+IG1uY71RyUTFRj8vI3Lj7CrwoODLF4=" providerId="None" clId="Web-{DB7CC969-8DC7-446B-9F8C-0F0DD09C560F}" dt="2025-09-12T16:48:37.348" v="6" actId="20577"/>
        <pc:sldMkLst>
          <pc:docMk/>
          <pc:sldMk cId="0" sldId="383"/>
        </pc:sldMkLst>
        <pc:spChg chg="mod">
          <ac:chgData name="Allison Blackwell" userId="7Y4zoj1sqs5H+IG1uY71RyUTFRj8vI3Lj7CrwoODLF4=" providerId="None" clId="Web-{DB7CC969-8DC7-446B-9F8C-0F0DD09C560F}" dt="2025-09-12T16:48:37.348" v="6" actId="20577"/>
          <ac:spMkLst>
            <pc:docMk/>
            <pc:sldMk cId="0" sldId="383"/>
            <ac:spMk id="2" creationId="{00000000-0000-0000-0000-000000000000}"/>
          </ac:spMkLst>
        </pc:spChg>
      </pc:sldChg>
      <pc:sldChg chg="modSp">
        <pc:chgData name="Allison Blackwell" userId="7Y4zoj1sqs5H+IG1uY71RyUTFRj8vI3Lj7CrwoODLF4=" providerId="None" clId="Web-{DB7CC969-8DC7-446B-9F8C-0F0DD09C560F}" dt="2025-09-12T16:49:28.771" v="8" actId="20577"/>
        <pc:sldMkLst>
          <pc:docMk/>
          <pc:sldMk cId="0" sldId="385"/>
        </pc:sldMkLst>
        <pc:spChg chg="mod">
          <ac:chgData name="Allison Blackwell" userId="7Y4zoj1sqs5H+IG1uY71RyUTFRj8vI3Lj7CrwoODLF4=" providerId="None" clId="Web-{DB7CC969-8DC7-446B-9F8C-0F0DD09C560F}" dt="2025-09-12T16:49:28.771" v="8" actId="20577"/>
          <ac:spMkLst>
            <pc:docMk/>
            <pc:sldMk cId="0" sldId="385"/>
            <ac:spMk id="2" creationId="{00000000-0000-0000-0000-000000000000}"/>
          </ac:spMkLst>
        </pc:spChg>
        <pc:spChg chg="mod">
          <ac:chgData name="Allison Blackwell" userId="7Y4zoj1sqs5H+IG1uY71RyUTFRj8vI3Lj7CrwoODLF4=" providerId="None" clId="Web-{DB7CC969-8DC7-446B-9F8C-0F0DD09C560F}" dt="2025-09-12T16:49:25.318" v="7" actId="20577"/>
          <ac:spMkLst>
            <pc:docMk/>
            <pc:sldMk cId="0" sldId="385"/>
            <ac:spMk id="5" creationId="{00000000-0000-0000-0000-000000000000}"/>
          </ac:spMkLst>
        </pc:spChg>
      </pc:sldChg>
      <pc:sldChg chg="modSp">
        <pc:chgData name="Allison Blackwell" userId="7Y4zoj1sqs5H+IG1uY71RyUTFRj8vI3Lj7CrwoODLF4=" providerId="None" clId="Web-{DB7CC969-8DC7-446B-9F8C-0F0DD09C560F}" dt="2025-09-12T16:50:38.445" v="15" actId="20577"/>
        <pc:sldMkLst>
          <pc:docMk/>
          <pc:sldMk cId="0" sldId="389"/>
        </pc:sldMkLst>
        <pc:spChg chg="mod">
          <ac:chgData name="Allison Blackwell" userId="7Y4zoj1sqs5H+IG1uY71RyUTFRj8vI3Lj7CrwoODLF4=" providerId="None" clId="Web-{DB7CC969-8DC7-446B-9F8C-0F0DD09C560F}" dt="2025-09-12T16:50:38.445" v="15" actId="20577"/>
          <ac:spMkLst>
            <pc:docMk/>
            <pc:sldMk cId="0" sldId="389"/>
            <ac:spMk id="2" creationId="{00000000-0000-0000-0000-000000000000}"/>
          </ac:spMkLst>
        </pc:spChg>
      </pc:sldChg>
      <pc:sldChg chg="modSp">
        <pc:chgData name="Allison Blackwell" userId="7Y4zoj1sqs5H+IG1uY71RyUTFRj8vI3Lj7CrwoODLF4=" providerId="None" clId="Web-{DB7CC969-8DC7-446B-9F8C-0F0DD09C560F}" dt="2025-09-12T16:51:15.649" v="17" actId="20577"/>
        <pc:sldMkLst>
          <pc:docMk/>
          <pc:sldMk cId="0" sldId="391"/>
        </pc:sldMkLst>
        <pc:spChg chg="mod">
          <ac:chgData name="Allison Blackwell" userId="7Y4zoj1sqs5H+IG1uY71RyUTFRj8vI3Lj7CrwoODLF4=" providerId="None" clId="Web-{DB7CC969-8DC7-446B-9F8C-0F0DD09C560F}" dt="2025-09-12T16:51:15.649" v="17" actId="20577"/>
          <ac:spMkLst>
            <pc:docMk/>
            <pc:sldMk cId="0" sldId="391"/>
            <ac:spMk id="2" creationId="{00000000-0000-0000-0000-000000000000}"/>
          </ac:spMkLst>
        </pc:spChg>
      </pc:sldChg>
      <pc:sldChg chg="modSp">
        <pc:chgData name="Allison Blackwell" userId="7Y4zoj1sqs5H+IG1uY71RyUTFRj8vI3Lj7CrwoODLF4=" providerId="None" clId="Web-{DB7CC969-8DC7-446B-9F8C-0F0DD09C560F}" dt="2025-09-12T16:51:27.946" v="19" actId="20577"/>
        <pc:sldMkLst>
          <pc:docMk/>
          <pc:sldMk cId="0" sldId="393"/>
        </pc:sldMkLst>
        <pc:spChg chg="mod">
          <ac:chgData name="Allison Blackwell" userId="7Y4zoj1sqs5H+IG1uY71RyUTFRj8vI3Lj7CrwoODLF4=" providerId="None" clId="Web-{DB7CC969-8DC7-446B-9F8C-0F0DD09C560F}" dt="2025-09-12T16:51:27.946" v="19" actId="20577"/>
          <ac:spMkLst>
            <pc:docMk/>
            <pc:sldMk cId="0" sldId="393"/>
            <ac:spMk id="2" creationId="{00000000-0000-0000-0000-000000000000}"/>
          </ac:spMkLst>
        </pc:spChg>
      </pc:sldChg>
      <pc:sldChg chg="modSp">
        <pc:chgData name="Allison Blackwell" userId="7Y4zoj1sqs5H+IG1uY71RyUTFRj8vI3Lj7CrwoODLF4=" providerId="None" clId="Web-{DB7CC969-8DC7-446B-9F8C-0F0DD09C560F}" dt="2025-09-12T16:51:55.149" v="20" actId="20577"/>
        <pc:sldMkLst>
          <pc:docMk/>
          <pc:sldMk cId="0" sldId="395"/>
        </pc:sldMkLst>
        <pc:spChg chg="mod">
          <ac:chgData name="Allison Blackwell" userId="7Y4zoj1sqs5H+IG1uY71RyUTFRj8vI3Lj7CrwoODLF4=" providerId="None" clId="Web-{DB7CC969-8DC7-446B-9F8C-0F0DD09C560F}" dt="2025-09-12T16:51:55.149" v="20" actId="20577"/>
          <ac:spMkLst>
            <pc:docMk/>
            <pc:sldMk cId="0" sldId="395"/>
            <ac:spMk id="2" creationId="{00000000-0000-0000-0000-000000000000}"/>
          </ac:spMkLst>
        </pc:spChg>
      </pc:sldChg>
      <pc:sldChg chg="modSp">
        <pc:chgData name="Allison Blackwell" userId="7Y4zoj1sqs5H+IG1uY71RyUTFRj8vI3Lj7CrwoODLF4=" providerId="None" clId="Web-{DB7CC969-8DC7-446B-9F8C-0F0DD09C560F}" dt="2025-09-12T16:52:09.118" v="21" actId="20577"/>
        <pc:sldMkLst>
          <pc:docMk/>
          <pc:sldMk cId="0" sldId="397"/>
        </pc:sldMkLst>
        <pc:spChg chg="mod">
          <ac:chgData name="Allison Blackwell" userId="7Y4zoj1sqs5H+IG1uY71RyUTFRj8vI3Lj7CrwoODLF4=" providerId="None" clId="Web-{DB7CC969-8DC7-446B-9F8C-0F0DD09C560F}" dt="2025-09-12T16:52:09.118" v="21" actId="20577"/>
          <ac:spMkLst>
            <pc:docMk/>
            <pc:sldMk cId="0" sldId="397"/>
            <ac:spMk id="2" creationId="{00000000-0000-0000-0000-000000000000}"/>
          </ac:spMkLst>
        </pc:spChg>
      </pc:sldChg>
      <pc:sldChg chg="modSp">
        <pc:chgData name="Allison Blackwell" userId="7Y4zoj1sqs5H+IG1uY71RyUTFRj8vI3Lj7CrwoODLF4=" providerId="None" clId="Web-{DB7CC969-8DC7-446B-9F8C-0F0DD09C560F}" dt="2025-09-12T16:52:17.650" v="22" actId="20577"/>
        <pc:sldMkLst>
          <pc:docMk/>
          <pc:sldMk cId="0" sldId="399"/>
        </pc:sldMkLst>
        <pc:spChg chg="mod">
          <ac:chgData name="Allison Blackwell" userId="7Y4zoj1sqs5H+IG1uY71RyUTFRj8vI3Lj7CrwoODLF4=" providerId="None" clId="Web-{DB7CC969-8DC7-446B-9F8C-0F0DD09C560F}" dt="2025-09-12T16:52:17.650" v="22" actId="20577"/>
          <ac:spMkLst>
            <pc:docMk/>
            <pc:sldMk cId="0" sldId="399"/>
            <ac:spMk id="2" creationId="{00000000-0000-0000-0000-000000000000}"/>
          </ac:spMkLst>
        </pc:spChg>
      </pc:sldChg>
      <pc:sldChg chg="modSp">
        <pc:chgData name="Allison Blackwell" userId="7Y4zoj1sqs5H+IG1uY71RyUTFRj8vI3Lj7CrwoODLF4=" providerId="None" clId="Web-{DB7CC969-8DC7-446B-9F8C-0F0DD09C560F}" dt="2025-09-12T16:52:26.416" v="23" actId="20577"/>
        <pc:sldMkLst>
          <pc:docMk/>
          <pc:sldMk cId="0" sldId="401"/>
        </pc:sldMkLst>
        <pc:spChg chg="mod">
          <ac:chgData name="Allison Blackwell" userId="7Y4zoj1sqs5H+IG1uY71RyUTFRj8vI3Lj7CrwoODLF4=" providerId="None" clId="Web-{DB7CC969-8DC7-446B-9F8C-0F0DD09C560F}" dt="2025-09-12T16:52:26.416" v="23" actId="20577"/>
          <ac:spMkLst>
            <pc:docMk/>
            <pc:sldMk cId="0" sldId="401"/>
            <ac:spMk id="2" creationId="{00000000-0000-0000-0000-000000000000}"/>
          </ac:spMkLst>
        </pc:spChg>
      </pc:sldChg>
      <pc:sldChg chg="modSp">
        <pc:chgData name="Allison Blackwell" userId="7Y4zoj1sqs5H+IG1uY71RyUTFRj8vI3Lj7CrwoODLF4=" providerId="None" clId="Web-{DB7CC969-8DC7-446B-9F8C-0F0DD09C560F}" dt="2025-09-12T16:52:38.666" v="26" actId="20577"/>
        <pc:sldMkLst>
          <pc:docMk/>
          <pc:sldMk cId="0" sldId="403"/>
        </pc:sldMkLst>
        <pc:spChg chg="mod">
          <ac:chgData name="Allison Blackwell" userId="7Y4zoj1sqs5H+IG1uY71RyUTFRj8vI3Lj7CrwoODLF4=" providerId="None" clId="Web-{DB7CC969-8DC7-446B-9F8C-0F0DD09C560F}" dt="2025-09-12T16:52:38.666" v="26" actId="20577"/>
          <ac:spMkLst>
            <pc:docMk/>
            <pc:sldMk cId="0" sldId="403"/>
            <ac:spMk id="2" creationId="{00000000-0000-0000-0000-000000000000}"/>
          </ac:spMkLst>
        </pc:spChg>
      </pc:sldChg>
      <pc:sldChg chg="modSp">
        <pc:chgData name="Allison Blackwell" userId="7Y4zoj1sqs5H+IG1uY71RyUTFRj8vI3Lj7CrwoODLF4=" providerId="None" clId="Web-{DB7CC969-8DC7-446B-9F8C-0F0DD09C560F}" dt="2025-09-12T16:53:18.260" v="27" actId="20577"/>
        <pc:sldMkLst>
          <pc:docMk/>
          <pc:sldMk cId="1844325615" sldId="405"/>
        </pc:sldMkLst>
        <pc:spChg chg="mod">
          <ac:chgData name="Allison Blackwell" userId="7Y4zoj1sqs5H+IG1uY71RyUTFRj8vI3Lj7CrwoODLF4=" providerId="None" clId="Web-{DB7CC969-8DC7-446B-9F8C-0F0DD09C560F}" dt="2025-09-12T16:53:18.260" v="27" actId="20577"/>
          <ac:spMkLst>
            <pc:docMk/>
            <pc:sldMk cId="1844325615" sldId="405"/>
            <ac:spMk id="2"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B492283-5DAD-4197-8B51-666D80DBD764}" type="datetimeFigureOut">
              <a:rPr lang="en-US" smtClean="0"/>
              <a:pPr/>
              <a:t>9/12/2025</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8221417-9C38-480C-A012-705512C668E9}"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8221417-9C38-480C-A012-705512C668E9}" type="slidenum">
              <a:rPr lang="en-US" smtClean="0"/>
              <a:pPr/>
              <a:t>9</a:t>
            </a:fld>
            <a:endParaRPr lang="en-US"/>
          </a:p>
        </p:txBody>
      </p:sp>
    </p:spTree>
    <p:extLst>
      <p:ext uri="{BB962C8B-B14F-4D97-AF65-F5344CB8AC3E}">
        <p14:creationId xmlns:p14="http://schemas.microsoft.com/office/powerpoint/2010/main" val="226806264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AC0B54B3-2CAD-43AB-968D-4DD9821B749A}" type="datetimeFigureOut">
              <a:rPr lang="en-US" smtClean="0"/>
              <a:pPr/>
              <a:t>9/12/2025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9/12/2025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9/12/2025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9/12/2025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C0B54B3-2CAD-43AB-968D-4DD9821B749A}" type="datetimeFigureOut">
              <a:rPr lang="en-US" smtClean="0"/>
              <a:pPr/>
              <a:t>9/12/2025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C0B54B3-2CAD-43AB-968D-4DD9821B749A}" type="datetimeFigureOut">
              <a:rPr lang="en-US" smtClean="0"/>
              <a:pPr/>
              <a:t>9/12/2025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C0B54B3-2CAD-43AB-968D-4DD9821B749A}" type="datetimeFigureOut">
              <a:rPr lang="en-US" smtClean="0"/>
              <a:pPr/>
              <a:t>9/12/2025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C0B54B3-2CAD-43AB-968D-4DD9821B749A}" type="datetimeFigureOut">
              <a:rPr lang="en-US" smtClean="0"/>
              <a:pPr/>
              <a:t>9/12/2025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C0B54B3-2CAD-43AB-968D-4DD9821B749A}" type="datetimeFigureOut">
              <a:rPr lang="en-US" smtClean="0"/>
              <a:pPr/>
              <a:t>9/12/2025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C0B54B3-2CAD-43AB-968D-4DD9821B749A}" type="datetimeFigureOut">
              <a:rPr lang="en-US" smtClean="0"/>
              <a:pPr/>
              <a:t>9/12/2025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C0B54B3-2CAD-43AB-968D-4DD9821B749A}" type="datetimeFigureOut">
              <a:rPr lang="en-US" smtClean="0"/>
              <a:pPr/>
              <a:t>9/12/2025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C0B54B3-2CAD-43AB-968D-4DD9821B749A}" type="datetimeFigureOut">
              <a:rPr lang="en-US" smtClean="0"/>
              <a:pPr/>
              <a:t>9/12/2025</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BB58C43-C734-4CA5-908D-0774FB52B723}"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advTm="800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05000" y="457201"/>
            <a:ext cx="8458200" cy="1470025"/>
          </a:xfrm>
        </p:spPr>
        <p:txBody>
          <a:bodyPr>
            <a:noAutofit/>
          </a:bodyPr>
          <a:lstStyle/>
          <a:p>
            <a:r>
              <a:rPr lang="en-US" sz="9600" dirty="0"/>
              <a:t>All Saints Day</a:t>
            </a:r>
          </a:p>
        </p:txBody>
      </p:sp>
      <p:sp>
        <p:nvSpPr>
          <p:cNvPr id="3" name="Subtitle 2"/>
          <p:cNvSpPr>
            <a:spLocks noGrp="1"/>
          </p:cNvSpPr>
          <p:nvPr>
            <p:ph type="subTitle" idx="1"/>
          </p:nvPr>
        </p:nvSpPr>
        <p:spPr>
          <a:xfrm>
            <a:off x="2933700" y="3962400"/>
            <a:ext cx="6400800" cy="838200"/>
          </a:xfrm>
        </p:spPr>
        <p:txBody>
          <a:bodyPr>
            <a:normAutofit lnSpcReduction="10000"/>
          </a:bodyPr>
          <a:lstStyle/>
          <a:p>
            <a:r>
              <a:rPr lang="en-US" sz="5400" i="1" dirty="0">
                <a:solidFill>
                  <a:schemeClr val="tx1"/>
                </a:solidFill>
              </a:rPr>
              <a:t>Year A</a:t>
            </a:r>
          </a:p>
        </p:txBody>
      </p:sp>
      <p:sp>
        <p:nvSpPr>
          <p:cNvPr id="4" name="Rectangle 3"/>
          <p:cNvSpPr/>
          <p:nvPr/>
        </p:nvSpPr>
        <p:spPr>
          <a:xfrm>
            <a:off x="1524001" y="5903894"/>
            <a:ext cx="9220199" cy="954107"/>
          </a:xfrm>
          <a:prstGeom prst="rect">
            <a:avLst/>
          </a:prstGeom>
          <a:solidFill>
            <a:srgbClr val="C9A35E">
              <a:alpha val="70000"/>
            </a:srgbClr>
          </a:solidFill>
        </p:spPr>
        <p:txBody>
          <a:bodyPr wrap="square">
            <a:spAutoFit/>
          </a:bodyPr>
          <a:lstStyle/>
          <a:p>
            <a:pPr algn="ctr"/>
            <a:r>
              <a:rPr lang="en-US" sz="2800" dirty="0"/>
              <a:t>Revelation 7:9-17 and Psalm 34:1-10, 22  •  1 John 3:1-3  •  Matthew 5:1-12</a:t>
            </a:r>
            <a:r>
              <a:rPr lang="sv-SE" sz="2800" dirty="0"/>
              <a:t> </a:t>
            </a:r>
            <a:r>
              <a:rPr lang="en-US" sz="2800" dirty="0"/>
              <a:t> </a:t>
            </a:r>
          </a:p>
        </p:txBody>
      </p:sp>
    </p:spTree>
  </p:cSld>
  <p:clrMapOvr>
    <a:masterClrMapping/>
  </p:clrMapOvr>
  <p:transition advTm="800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70"/>
            <a:ext cx="7467600" cy="1200329"/>
          </a:xfrm>
          <a:prstGeom prst="rect">
            <a:avLst/>
          </a:prstGeom>
        </p:spPr>
        <p:txBody>
          <a:bodyPr wrap="square" lIns="91440" tIns="45720" rIns="91440" bIns="45720" anchor="t">
            <a:spAutoFit/>
          </a:bodyPr>
          <a:lstStyle/>
          <a:p>
            <a:r>
              <a:rPr lang="en-US" sz="3600" dirty="0"/>
              <a:t>"Blessed are the poor in spirit, for theirs is the kingdom of heaven."</a:t>
            </a:r>
          </a:p>
        </p:txBody>
      </p:sp>
      <p:sp>
        <p:nvSpPr>
          <p:cNvPr id="5" name="TextBox 4"/>
          <p:cNvSpPr txBox="1"/>
          <p:nvPr/>
        </p:nvSpPr>
        <p:spPr>
          <a:xfrm>
            <a:off x="5943600" y="4038601"/>
            <a:ext cx="3352800" cy="461665"/>
          </a:xfrm>
          <a:prstGeom prst="rect">
            <a:avLst/>
          </a:prstGeom>
          <a:noFill/>
        </p:spPr>
        <p:txBody>
          <a:bodyPr wrap="square" rtlCol="0">
            <a:spAutoFit/>
          </a:bodyPr>
          <a:lstStyle/>
          <a:p>
            <a:pPr algn="ctr"/>
            <a:r>
              <a:rPr lang="en-US" sz="2400" dirty="0">
                <a:solidFill>
                  <a:schemeClr val="tx1">
                    <a:lumMod val="95000"/>
                  </a:schemeClr>
                </a:solidFill>
              </a:rPr>
              <a:t>Matthew 5:3</a:t>
            </a:r>
          </a:p>
        </p:txBody>
      </p:sp>
    </p:spTree>
  </p:cSld>
  <p:clrMapOvr>
    <a:masterClrMapping/>
  </p:clrMapOvr>
  <p:transition advTm="8000"/>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324600"/>
            <a:ext cx="8763000" cy="338554"/>
          </a:xfrm>
          <a:prstGeom prst="rect">
            <a:avLst/>
          </a:prstGeom>
          <a:noFill/>
        </p:spPr>
        <p:txBody>
          <a:bodyPr wrap="square" rtlCol="0">
            <a:spAutoFit/>
          </a:bodyPr>
          <a:lstStyle/>
          <a:p>
            <a:pPr algn="ctr"/>
            <a:r>
              <a:rPr lang="en-US" sz="1600" dirty="0">
                <a:solidFill>
                  <a:schemeClr val="tx1">
                    <a:lumMod val="95000"/>
                  </a:schemeClr>
                </a:solidFill>
              </a:rPr>
              <a:t>Christ on the Mountain  --  </a:t>
            </a:r>
            <a:r>
              <a:rPr lang="en-US" sz="1600" dirty="0" err="1">
                <a:solidFill>
                  <a:schemeClr val="tx1">
                    <a:lumMod val="95000"/>
                  </a:schemeClr>
                </a:solidFill>
              </a:rPr>
              <a:t>Duccio</a:t>
            </a:r>
            <a:r>
              <a:rPr lang="en-US" sz="1600" dirty="0">
                <a:solidFill>
                  <a:schemeClr val="tx1">
                    <a:lumMod val="95000"/>
                  </a:schemeClr>
                </a:solidFill>
              </a:rPr>
              <a:t>, Museo </a:t>
            </a:r>
            <a:r>
              <a:rPr lang="en-US" sz="1600" dirty="0" err="1">
                <a:solidFill>
                  <a:schemeClr val="tx1">
                    <a:lumMod val="95000"/>
                  </a:schemeClr>
                </a:solidFill>
              </a:rPr>
              <a:t>dell'Opera</a:t>
            </a:r>
            <a:r>
              <a:rPr lang="en-US" sz="1600" dirty="0">
                <a:solidFill>
                  <a:schemeClr val="tx1">
                    <a:lumMod val="95000"/>
                  </a:schemeClr>
                </a:solidFill>
              </a:rPr>
              <a:t> del Duomo, Siena, Italy</a:t>
            </a:r>
          </a:p>
        </p:txBody>
      </p:sp>
      <p:pic>
        <p:nvPicPr>
          <p:cNvPr id="2" name="Picture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362200" y="228601"/>
            <a:ext cx="7624762" cy="5851943"/>
          </a:xfrm>
          <a:prstGeom prst="rect">
            <a:avLst/>
          </a:prstGeom>
        </p:spPr>
      </p:pic>
    </p:spTree>
  </p:cSld>
  <p:clrMapOvr>
    <a:masterClrMapping/>
  </p:clrMapOvr>
  <p:transition advTm="8000"/>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96491" y="2286001"/>
            <a:ext cx="6324600" cy="1200329"/>
          </a:xfrm>
          <a:prstGeom prst="rect">
            <a:avLst/>
          </a:prstGeom>
        </p:spPr>
        <p:txBody>
          <a:bodyPr wrap="square" lIns="91440" tIns="45720" rIns="91440" bIns="45720" anchor="t">
            <a:spAutoFit/>
          </a:bodyPr>
          <a:lstStyle/>
          <a:p>
            <a:r>
              <a:rPr lang="en-US" sz="3600" dirty="0"/>
              <a:t>"Blessed are those who mourn, for they will be comforted."</a:t>
            </a:r>
          </a:p>
        </p:txBody>
      </p:sp>
      <p:sp>
        <p:nvSpPr>
          <p:cNvPr id="5" name="TextBox 4"/>
          <p:cNvSpPr txBox="1"/>
          <p:nvPr/>
        </p:nvSpPr>
        <p:spPr>
          <a:xfrm>
            <a:off x="5791200" y="4038601"/>
            <a:ext cx="3352800" cy="461665"/>
          </a:xfrm>
          <a:prstGeom prst="rect">
            <a:avLst/>
          </a:prstGeom>
          <a:noFill/>
        </p:spPr>
        <p:txBody>
          <a:bodyPr wrap="square" rtlCol="0">
            <a:spAutoFit/>
          </a:bodyPr>
          <a:lstStyle/>
          <a:p>
            <a:pPr algn="ctr"/>
            <a:r>
              <a:rPr lang="en-US" sz="2400" dirty="0">
                <a:solidFill>
                  <a:schemeClr val="tx1">
                    <a:lumMod val="95000"/>
                  </a:schemeClr>
                </a:solidFill>
              </a:rPr>
              <a:t>Matthew 5:4</a:t>
            </a:r>
          </a:p>
        </p:txBody>
      </p:sp>
    </p:spTree>
  </p:cSld>
  <p:clrMapOvr>
    <a:masterClrMapping/>
  </p:clrMapOvr>
  <p:transition advTm="8000"/>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72920" y="5486400"/>
            <a:ext cx="1752600" cy="1077218"/>
          </a:xfrm>
          <a:prstGeom prst="rect">
            <a:avLst/>
          </a:prstGeom>
          <a:noFill/>
        </p:spPr>
        <p:txBody>
          <a:bodyPr wrap="square" rtlCol="0">
            <a:spAutoFit/>
          </a:bodyPr>
          <a:lstStyle/>
          <a:p>
            <a:pPr algn="ctr"/>
            <a:r>
              <a:rPr lang="en-US" sz="1600" dirty="0">
                <a:solidFill>
                  <a:schemeClr val="tx1">
                    <a:lumMod val="95000"/>
                  </a:schemeClr>
                </a:solidFill>
              </a:rPr>
              <a:t>Grief</a:t>
            </a:r>
          </a:p>
          <a:p>
            <a:pPr algn="ctr"/>
            <a:endParaRPr lang="en-US" sz="1600" dirty="0">
              <a:solidFill>
                <a:schemeClr val="tx1">
                  <a:lumMod val="95000"/>
                </a:schemeClr>
              </a:solidFill>
            </a:endParaRPr>
          </a:p>
          <a:p>
            <a:pPr algn="ctr"/>
            <a:r>
              <a:rPr lang="en-US" sz="1600" dirty="0">
                <a:solidFill>
                  <a:schemeClr val="tx1">
                    <a:lumMod val="95000"/>
                  </a:schemeClr>
                </a:solidFill>
              </a:rPr>
              <a:t>Mission District</a:t>
            </a:r>
          </a:p>
          <a:p>
            <a:pPr algn="ctr"/>
            <a:r>
              <a:rPr lang="en-US" sz="1600" dirty="0">
                <a:solidFill>
                  <a:schemeClr val="tx1">
                    <a:lumMod val="95000"/>
                  </a:schemeClr>
                </a:solidFill>
              </a:rPr>
              <a:t>San Francisco, CA</a:t>
            </a:r>
          </a:p>
        </p:txBody>
      </p:sp>
      <p:pic>
        <p:nvPicPr>
          <p:cNvPr id="1026" name="Picture 2" descr="Title: Grief&#10;[Click for larger image view]">
            <a:extLst>
              <a:ext uri="{FF2B5EF4-FFF2-40B4-BE49-F238E27FC236}">
                <a16:creationId xmlns:a16="http://schemas.microsoft.com/office/drawing/2014/main" id="{3AE2DA10-6FD2-4CCF-AECE-45803F07F22E}"/>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3581400" y="-5080"/>
            <a:ext cx="6858000" cy="6858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advTm="8000"/>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108036" y="2209801"/>
            <a:ext cx="6324600" cy="1200329"/>
          </a:xfrm>
          <a:prstGeom prst="rect">
            <a:avLst/>
          </a:prstGeom>
        </p:spPr>
        <p:txBody>
          <a:bodyPr wrap="square" lIns="91440" tIns="45720" rIns="91440" bIns="45720" anchor="t">
            <a:spAutoFit/>
          </a:bodyPr>
          <a:lstStyle/>
          <a:p>
            <a:r>
              <a:rPr lang="en-US" sz="3600" dirty="0"/>
              <a:t>"Blessed are the meek, for they will inherit the earth."</a:t>
            </a:r>
            <a:endParaRPr lang="en-US" sz="3600" dirty="0">
              <a:cs typeface="Arial" pitchFamily="34" charset="0"/>
            </a:endParaRPr>
          </a:p>
        </p:txBody>
      </p:sp>
      <p:sp>
        <p:nvSpPr>
          <p:cNvPr id="5" name="TextBox 4"/>
          <p:cNvSpPr txBox="1"/>
          <p:nvPr/>
        </p:nvSpPr>
        <p:spPr>
          <a:xfrm>
            <a:off x="5943600" y="4038601"/>
            <a:ext cx="3352800" cy="461665"/>
          </a:xfrm>
          <a:prstGeom prst="rect">
            <a:avLst/>
          </a:prstGeom>
          <a:noFill/>
        </p:spPr>
        <p:txBody>
          <a:bodyPr wrap="square" rtlCol="0">
            <a:spAutoFit/>
          </a:bodyPr>
          <a:lstStyle/>
          <a:p>
            <a:pPr algn="ctr"/>
            <a:r>
              <a:rPr lang="en-US" sz="2400" dirty="0">
                <a:solidFill>
                  <a:schemeClr val="tx1">
                    <a:lumMod val="95000"/>
                  </a:schemeClr>
                </a:solidFill>
              </a:rPr>
              <a:t>Matthew 5:5</a:t>
            </a:r>
          </a:p>
        </p:txBody>
      </p:sp>
    </p:spTree>
  </p:cSld>
  <p:clrMapOvr>
    <a:masterClrMapping/>
  </p:clrMapOvr>
  <p:transition advTm="8000"/>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905000" y="5475982"/>
            <a:ext cx="2057400" cy="1077218"/>
          </a:xfrm>
          <a:prstGeom prst="rect">
            <a:avLst/>
          </a:prstGeom>
          <a:noFill/>
        </p:spPr>
        <p:txBody>
          <a:bodyPr wrap="square" rtlCol="0">
            <a:spAutoFit/>
          </a:bodyPr>
          <a:lstStyle/>
          <a:p>
            <a:pPr algn="ctr"/>
            <a:r>
              <a:rPr lang="en-US" sz="1600" dirty="0">
                <a:solidFill>
                  <a:schemeClr val="tx1">
                    <a:lumMod val="95000"/>
                  </a:schemeClr>
                </a:solidFill>
              </a:rPr>
              <a:t>Sermon on the Mount</a:t>
            </a:r>
          </a:p>
          <a:p>
            <a:pPr algn="ctr"/>
            <a:endParaRPr lang="en-US" sz="1600" dirty="0">
              <a:solidFill>
                <a:schemeClr val="tx1">
                  <a:lumMod val="95000"/>
                </a:schemeClr>
              </a:solidFill>
            </a:endParaRPr>
          </a:p>
          <a:p>
            <a:pPr algn="ctr"/>
            <a:r>
              <a:rPr lang="en-US" sz="1600" dirty="0">
                <a:solidFill>
                  <a:schemeClr val="tx1">
                    <a:lumMod val="95000"/>
                  </a:schemeClr>
                </a:solidFill>
              </a:rPr>
              <a:t>Undated Persian Miniature</a:t>
            </a:r>
          </a:p>
        </p:txBody>
      </p:sp>
      <p:pic>
        <p:nvPicPr>
          <p:cNvPr id="3" name="Picture 2"/>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4553527" y="48366"/>
            <a:ext cx="4945619" cy="6711076"/>
          </a:xfrm>
          <a:prstGeom prst="rect">
            <a:avLst/>
          </a:prstGeom>
        </p:spPr>
      </p:pic>
    </p:spTree>
  </p:cSld>
  <p:clrMapOvr>
    <a:masterClrMapping/>
  </p:clrMapOvr>
  <p:transition advTm="8000"/>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7086600" cy="1789331"/>
          </a:xfrm>
          <a:prstGeom prst="rect">
            <a:avLst/>
          </a:prstGeom>
        </p:spPr>
        <p:txBody>
          <a:bodyPr wrap="square" lIns="91440" tIns="45720" rIns="91440" bIns="45720" anchor="t">
            <a:spAutoFit/>
          </a:bodyPr>
          <a:lstStyle/>
          <a:p>
            <a:r>
              <a:rPr lang="en-US" sz="3600" dirty="0"/>
              <a:t>"Blessed are those who hunger and thirst for righteousness, for they will be filled."</a:t>
            </a:r>
            <a:endParaRPr lang="en-US" sz="3600" dirty="0">
              <a:cs typeface="Arial" pitchFamily="34" charset="0"/>
            </a:endParaRPr>
          </a:p>
        </p:txBody>
      </p:sp>
      <p:sp>
        <p:nvSpPr>
          <p:cNvPr id="5" name="TextBox 4"/>
          <p:cNvSpPr txBox="1"/>
          <p:nvPr/>
        </p:nvSpPr>
        <p:spPr>
          <a:xfrm>
            <a:off x="5943600" y="4267201"/>
            <a:ext cx="3352800" cy="461665"/>
          </a:xfrm>
          <a:prstGeom prst="rect">
            <a:avLst/>
          </a:prstGeom>
          <a:noFill/>
        </p:spPr>
        <p:txBody>
          <a:bodyPr wrap="square" rtlCol="0">
            <a:spAutoFit/>
          </a:bodyPr>
          <a:lstStyle/>
          <a:p>
            <a:pPr algn="ctr"/>
            <a:r>
              <a:rPr lang="en-US" sz="2400" dirty="0">
                <a:solidFill>
                  <a:schemeClr val="tx1">
                    <a:lumMod val="95000"/>
                  </a:schemeClr>
                </a:solidFill>
              </a:rPr>
              <a:t>Matthew 5:6</a:t>
            </a:r>
          </a:p>
        </p:txBody>
      </p:sp>
    </p:spTree>
  </p:cSld>
  <p:clrMapOvr>
    <a:masterClrMapping/>
  </p:clrMapOvr>
  <p:transition advTm="8000"/>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443246"/>
            <a:ext cx="8763000" cy="338554"/>
          </a:xfrm>
          <a:prstGeom prst="rect">
            <a:avLst/>
          </a:prstGeom>
          <a:noFill/>
        </p:spPr>
        <p:txBody>
          <a:bodyPr wrap="square" rtlCol="0">
            <a:spAutoFit/>
          </a:bodyPr>
          <a:lstStyle/>
          <a:p>
            <a:pPr algn="ctr"/>
            <a:r>
              <a:rPr lang="en-US" sz="1600" dirty="0">
                <a:solidFill>
                  <a:schemeClr val="tx1">
                    <a:lumMod val="95000"/>
                  </a:schemeClr>
                </a:solidFill>
              </a:rPr>
              <a:t>Sermon on the Mount  -- Fritz von </a:t>
            </a:r>
            <a:r>
              <a:rPr lang="en-US" sz="1600" dirty="0" err="1">
                <a:solidFill>
                  <a:schemeClr val="tx1">
                    <a:lumMod val="95000"/>
                  </a:schemeClr>
                </a:solidFill>
              </a:rPr>
              <a:t>Uhde</a:t>
            </a:r>
            <a:r>
              <a:rPr lang="en-US" sz="1600" dirty="0">
                <a:solidFill>
                  <a:schemeClr val="tx1">
                    <a:lumMod val="95000"/>
                  </a:schemeClr>
                </a:solidFill>
              </a:rPr>
              <a:t>, 2nd version </a:t>
            </a:r>
          </a:p>
        </p:txBody>
      </p:sp>
      <p:pic>
        <p:nvPicPr>
          <p:cNvPr id="2" name="Picture 1"/>
          <p:cNvPicPr>
            <a:picLocks noChangeAspect="1"/>
          </p:cNvPicPr>
          <p:nvPr/>
        </p:nvPicPr>
        <p:blipFill>
          <a:blip r:embed="rId2"/>
          <a:stretch>
            <a:fillRect/>
          </a:stretch>
        </p:blipFill>
        <p:spPr>
          <a:xfrm>
            <a:off x="1768476" y="228601"/>
            <a:ext cx="8747125" cy="5998029"/>
          </a:xfrm>
          <a:prstGeom prst="rect">
            <a:avLst/>
          </a:prstGeom>
        </p:spPr>
      </p:pic>
    </p:spTree>
  </p:cSld>
  <p:clrMapOvr>
    <a:masterClrMapping/>
  </p:clrMapOvr>
  <p:transition advTm="8000"/>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200400" y="2286001"/>
            <a:ext cx="6172200" cy="1200329"/>
          </a:xfrm>
          <a:prstGeom prst="rect">
            <a:avLst/>
          </a:prstGeom>
        </p:spPr>
        <p:txBody>
          <a:bodyPr wrap="square" lIns="91440" tIns="45720" rIns="91440" bIns="45720" anchor="t">
            <a:spAutoFit/>
          </a:bodyPr>
          <a:lstStyle/>
          <a:p>
            <a:r>
              <a:rPr lang="en-US" sz="3600" dirty="0"/>
              <a:t>"Blessed are the merciful, for they will receive mercy."</a:t>
            </a:r>
          </a:p>
        </p:txBody>
      </p:sp>
      <p:sp>
        <p:nvSpPr>
          <p:cNvPr id="5" name="TextBox 4"/>
          <p:cNvSpPr txBox="1"/>
          <p:nvPr/>
        </p:nvSpPr>
        <p:spPr>
          <a:xfrm>
            <a:off x="5867400" y="4038601"/>
            <a:ext cx="3352800" cy="461665"/>
          </a:xfrm>
          <a:prstGeom prst="rect">
            <a:avLst/>
          </a:prstGeom>
          <a:noFill/>
        </p:spPr>
        <p:txBody>
          <a:bodyPr wrap="square" rtlCol="0">
            <a:spAutoFit/>
          </a:bodyPr>
          <a:lstStyle/>
          <a:p>
            <a:pPr algn="ctr"/>
            <a:r>
              <a:rPr lang="en-US" sz="2400" dirty="0">
                <a:solidFill>
                  <a:schemeClr val="tx1">
                    <a:lumMod val="95000"/>
                  </a:schemeClr>
                </a:solidFill>
              </a:rPr>
              <a:t>Matthew 5:7</a:t>
            </a:r>
          </a:p>
        </p:txBody>
      </p:sp>
    </p:spTree>
  </p:cSld>
  <p:clrMapOvr>
    <a:masterClrMapping/>
  </p:clrMapOvr>
  <p:transition advTm="8000"/>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412468"/>
            <a:ext cx="8763000" cy="338554"/>
          </a:xfrm>
          <a:prstGeom prst="rect">
            <a:avLst/>
          </a:prstGeom>
          <a:noFill/>
        </p:spPr>
        <p:txBody>
          <a:bodyPr wrap="square" rtlCol="0">
            <a:spAutoFit/>
          </a:bodyPr>
          <a:lstStyle/>
          <a:p>
            <a:pPr algn="ctr"/>
            <a:r>
              <a:rPr lang="en-US" sz="1600" dirty="0">
                <a:solidFill>
                  <a:schemeClr val="tx1">
                    <a:lumMod val="95000"/>
                  </a:schemeClr>
                </a:solidFill>
              </a:rPr>
              <a:t>Sermon on the Mount, detail  --  Henrik </a:t>
            </a:r>
            <a:r>
              <a:rPr lang="en-US" sz="1600" dirty="0" err="1">
                <a:solidFill>
                  <a:schemeClr val="tx1">
                    <a:lumMod val="95000"/>
                  </a:schemeClr>
                </a:solidFill>
              </a:rPr>
              <a:t>Olrik</a:t>
            </a:r>
            <a:r>
              <a:rPr lang="en-US" sz="1600" dirty="0">
                <a:solidFill>
                  <a:schemeClr val="tx1">
                    <a:lumMod val="95000"/>
                  </a:schemeClr>
                </a:solidFill>
              </a:rPr>
              <a:t>, Church of St. Matthew, Copenhagen, Denmark</a:t>
            </a:r>
          </a:p>
        </p:txBody>
      </p:sp>
      <p:pic>
        <p:nvPicPr>
          <p:cNvPr id="2" name="Picture 1"/>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2787826" y="76200"/>
            <a:ext cx="6896445" cy="6248400"/>
          </a:xfrm>
          <a:prstGeom prst="rect">
            <a:avLst/>
          </a:prstGeom>
        </p:spPr>
      </p:pic>
    </p:spTree>
  </p:cSld>
  <p:clrMapOvr>
    <a:masterClrMapping/>
  </p:clrMapOvr>
  <p:transition advTm="8000"/>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7467600" cy="2862322"/>
          </a:xfrm>
          <a:prstGeom prst="rect">
            <a:avLst/>
          </a:prstGeom>
        </p:spPr>
        <p:txBody>
          <a:bodyPr wrap="square" lIns="91440" tIns="45720" rIns="91440" bIns="45720" anchor="t">
            <a:spAutoFit/>
          </a:bodyPr>
          <a:lstStyle/>
          <a:p>
            <a:r>
              <a:rPr lang="en-US" sz="3600" dirty="0"/>
              <a:t>"…for the Lamb…will be their shepherd, and he will guide them…, and God will wipe away every tear from their eyes."</a:t>
            </a:r>
          </a:p>
          <a:p>
            <a:endParaRPr lang="en-US" sz="3600" dirty="0">
              <a:cs typeface="Arial" pitchFamily="34" charset="0"/>
            </a:endParaRPr>
          </a:p>
        </p:txBody>
      </p:sp>
      <p:sp>
        <p:nvSpPr>
          <p:cNvPr id="4" name="TextBox 3"/>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Revelation 7:17</a:t>
            </a:r>
          </a:p>
        </p:txBody>
      </p:sp>
    </p:spTree>
  </p:cSld>
  <p:clrMapOvr>
    <a:masterClrMapping/>
  </p:clrMapOvr>
  <p:transition advTm="8000"/>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352800" y="2133601"/>
            <a:ext cx="6324600" cy="1200329"/>
          </a:xfrm>
          <a:prstGeom prst="rect">
            <a:avLst/>
          </a:prstGeom>
        </p:spPr>
        <p:txBody>
          <a:bodyPr wrap="square" lIns="91440" tIns="45720" rIns="91440" bIns="45720" anchor="t">
            <a:spAutoFit/>
          </a:bodyPr>
          <a:lstStyle/>
          <a:p>
            <a:r>
              <a:rPr lang="en-US" sz="3600" dirty="0"/>
              <a:t>"Blessed are the pure in heart, for they will see God."</a:t>
            </a:r>
            <a:endParaRPr lang="en-US" sz="3600" dirty="0">
              <a:cs typeface="Arial" pitchFamily="34" charset="0"/>
            </a:endParaRPr>
          </a:p>
        </p:txBody>
      </p:sp>
      <p:sp>
        <p:nvSpPr>
          <p:cNvPr id="5" name="TextBox 4"/>
          <p:cNvSpPr txBox="1"/>
          <p:nvPr/>
        </p:nvSpPr>
        <p:spPr>
          <a:xfrm>
            <a:off x="5867400" y="4191001"/>
            <a:ext cx="3352800" cy="461665"/>
          </a:xfrm>
          <a:prstGeom prst="rect">
            <a:avLst/>
          </a:prstGeom>
          <a:noFill/>
        </p:spPr>
        <p:txBody>
          <a:bodyPr wrap="square" rtlCol="0">
            <a:spAutoFit/>
          </a:bodyPr>
          <a:lstStyle/>
          <a:p>
            <a:pPr algn="ctr"/>
            <a:r>
              <a:rPr lang="en-US" sz="2400" dirty="0">
                <a:solidFill>
                  <a:schemeClr val="tx1">
                    <a:lumMod val="95000"/>
                  </a:schemeClr>
                </a:solidFill>
              </a:rPr>
              <a:t>Matthew 5:8</a:t>
            </a:r>
          </a:p>
        </p:txBody>
      </p:sp>
    </p:spTree>
  </p:cSld>
  <p:clrMapOvr>
    <a:masterClrMapping/>
  </p:clrMapOvr>
  <p:transition advTm="8000"/>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676400" y="6324600"/>
            <a:ext cx="8915400" cy="338554"/>
          </a:xfrm>
          <a:prstGeom prst="rect">
            <a:avLst/>
          </a:prstGeom>
          <a:noFill/>
        </p:spPr>
        <p:txBody>
          <a:bodyPr wrap="square" rtlCol="0">
            <a:spAutoFit/>
          </a:bodyPr>
          <a:lstStyle/>
          <a:p>
            <a:pPr algn="ctr"/>
            <a:r>
              <a:rPr lang="en-US" sz="1600" dirty="0">
                <a:solidFill>
                  <a:schemeClr val="tx1">
                    <a:lumMod val="95000"/>
                  </a:schemeClr>
                </a:solidFill>
              </a:rPr>
              <a:t>Sermon on the Mountain  --  </a:t>
            </a:r>
            <a:r>
              <a:rPr lang="en-US" sz="1600" dirty="0" err="1">
                <a:solidFill>
                  <a:schemeClr val="tx1">
                    <a:lumMod val="95000"/>
                  </a:schemeClr>
                </a:solidFill>
              </a:rPr>
              <a:t>Karoly</a:t>
            </a:r>
            <a:r>
              <a:rPr lang="en-US" sz="1600" dirty="0">
                <a:solidFill>
                  <a:schemeClr val="tx1">
                    <a:lumMod val="95000"/>
                  </a:schemeClr>
                </a:solidFill>
              </a:rPr>
              <a:t> </a:t>
            </a:r>
            <a:r>
              <a:rPr lang="en-US" sz="1600" dirty="0" err="1">
                <a:solidFill>
                  <a:schemeClr val="tx1">
                    <a:lumMod val="95000"/>
                  </a:schemeClr>
                </a:solidFill>
              </a:rPr>
              <a:t>Ferenczy</a:t>
            </a:r>
            <a:r>
              <a:rPr lang="en-US" sz="1600" dirty="0">
                <a:solidFill>
                  <a:schemeClr val="tx1">
                    <a:lumMod val="95000"/>
                  </a:schemeClr>
                </a:solidFill>
              </a:rPr>
              <a:t>, Hungarian National Gallery, Budapest, Hungary</a:t>
            </a:r>
          </a:p>
        </p:txBody>
      </p:sp>
      <p:pic>
        <p:nvPicPr>
          <p:cNvPr id="2" name="Picture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524000" y="76200"/>
            <a:ext cx="9144000" cy="6063258"/>
          </a:xfrm>
          <a:prstGeom prst="rect">
            <a:avLst/>
          </a:prstGeom>
        </p:spPr>
      </p:pic>
    </p:spTree>
  </p:cSld>
  <p:clrMapOvr>
    <a:masterClrMapping/>
  </p:clrMapOvr>
  <p:transition advTm="8000"/>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70"/>
            <a:ext cx="6705600" cy="1754326"/>
          </a:xfrm>
          <a:prstGeom prst="rect">
            <a:avLst/>
          </a:prstGeom>
        </p:spPr>
        <p:txBody>
          <a:bodyPr wrap="square" lIns="91440" tIns="45720" rIns="91440" bIns="45720" anchor="t">
            <a:spAutoFit/>
          </a:bodyPr>
          <a:lstStyle/>
          <a:p>
            <a:r>
              <a:rPr lang="en-US" sz="3600" dirty="0"/>
              <a:t>"Blessed are the peacemakers, for they will be called children of God."</a:t>
            </a:r>
            <a:endParaRPr lang="en-US" sz="3600" dirty="0">
              <a:cs typeface="Arial" pitchFamily="34" charset="0"/>
            </a:endParaRPr>
          </a:p>
        </p:txBody>
      </p:sp>
      <p:sp>
        <p:nvSpPr>
          <p:cNvPr id="5" name="TextBox 4"/>
          <p:cNvSpPr txBox="1"/>
          <p:nvPr/>
        </p:nvSpPr>
        <p:spPr>
          <a:xfrm>
            <a:off x="5943600" y="3657601"/>
            <a:ext cx="3352800" cy="461665"/>
          </a:xfrm>
          <a:prstGeom prst="rect">
            <a:avLst/>
          </a:prstGeom>
          <a:noFill/>
        </p:spPr>
        <p:txBody>
          <a:bodyPr wrap="square" rtlCol="0">
            <a:spAutoFit/>
          </a:bodyPr>
          <a:lstStyle/>
          <a:p>
            <a:pPr algn="ctr"/>
            <a:r>
              <a:rPr lang="en-US" sz="2400" dirty="0">
                <a:solidFill>
                  <a:schemeClr val="tx1">
                    <a:lumMod val="95000"/>
                  </a:schemeClr>
                </a:solidFill>
              </a:rPr>
              <a:t>Matthew 5:9</a:t>
            </a:r>
          </a:p>
        </p:txBody>
      </p:sp>
    </p:spTree>
  </p:cSld>
  <p:clrMapOvr>
    <a:masterClrMapping/>
  </p:clrMapOvr>
  <p:transition advTm="8000"/>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443246"/>
            <a:ext cx="8763000" cy="338554"/>
          </a:xfrm>
          <a:prstGeom prst="rect">
            <a:avLst/>
          </a:prstGeom>
          <a:noFill/>
        </p:spPr>
        <p:txBody>
          <a:bodyPr wrap="square" rtlCol="0">
            <a:spAutoFit/>
          </a:bodyPr>
          <a:lstStyle/>
          <a:p>
            <a:pPr algn="ctr"/>
            <a:r>
              <a:rPr lang="en-US" sz="1600" dirty="0">
                <a:solidFill>
                  <a:schemeClr val="tx1">
                    <a:lumMod val="95000"/>
                  </a:schemeClr>
                </a:solidFill>
              </a:rPr>
              <a:t>From the Lord's Prayer  --  Cara Hochhalter</a:t>
            </a:r>
          </a:p>
        </p:txBody>
      </p:sp>
      <p:pic>
        <p:nvPicPr>
          <p:cNvPr id="3" name="Picture 2">
            <a:extLst>
              <a:ext uri="{FF2B5EF4-FFF2-40B4-BE49-F238E27FC236}">
                <a16:creationId xmlns:a16="http://schemas.microsoft.com/office/drawing/2014/main" id="{DE7CC1D1-65DA-12E4-9E51-1CE376B8CC29}"/>
              </a:ext>
            </a:extLst>
          </p:cNvPr>
          <p:cNvPicPr>
            <a:picLocks noChangeAspect="1"/>
          </p:cNvPicPr>
          <p:nvPr/>
        </p:nvPicPr>
        <p:blipFill>
          <a:blip r:embed="rId2"/>
          <a:stretch>
            <a:fillRect/>
          </a:stretch>
        </p:blipFill>
        <p:spPr>
          <a:xfrm>
            <a:off x="2342213" y="304800"/>
            <a:ext cx="7583774" cy="5831221"/>
          </a:xfrm>
          <a:prstGeom prst="rect">
            <a:avLst/>
          </a:prstGeom>
        </p:spPr>
      </p:pic>
    </p:spTree>
  </p:cSld>
  <p:clrMapOvr>
    <a:masterClrMapping/>
  </p:clrMapOvr>
  <p:transition advTm="8000"/>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7162800" cy="2308324"/>
          </a:xfrm>
          <a:prstGeom prst="rect">
            <a:avLst/>
          </a:prstGeom>
        </p:spPr>
        <p:txBody>
          <a:bodyPr wrap="square" lIns="91440" tIns="45720" rIns="91440" bIns="45720" anchor="t">
            <a:spAutoFit/>
          </a:bodyPr>
          <a:lstStyle/>
          <a:p>
            <a:r>
              <a:rPr lang="en-US" sz="3600" dirty="0"/>
              <a:t>"Blessed are those who are persecuted for the sake of righteousness, for theirs is the kingdom of heaven."</a:t>
            </a:r>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Matthew 5:10</a:t>
            </a:r>
          </a:p>
        </p:txBody>
      </p:sp>
    </p:spTree>
    <p:extLst>
      <p:ext uri="{BB962C8B-B14F-4D97-AF65-F5344CB8AC3E}">
        <p14:creationId xmlns:p14="http://schemas.microsoft.com/office/powerpoint/2010/main" val="1844325615"/>
      </p:ext>
    </p:extLst>
  </p:cSld>
  <p:clrMapOvr>
    <a:masterClrMapping/>
  </p:clrMapOvr>
  <p:transition advTm="8000"/>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5181601"/>
            <a:ext cx="2362200" cy="1323439"/>
          </a:xfrm>
          <a:prstGeom prst="rect">
            <a:avLst/>
          </a:prstGeom>
          <a:noFill/>
        </p:spPr>
        <p:txBody>
          <a:bodyPr wrap="square" rtlCol="0">
            <a:spAutoFit/>
          </a:bodyPr>
          <a:lstStyle/>
          <a:p>
            <a:pPr algn="ctr"/>
            <a:r>
              <a:rPr lang="en-US" sz="1600" dirty="0" err="1">
                <a:solidFill>
                  <a:schemeClr val="tx1">
                    <a:lumMod val="95000"/>
                  </a:schemeClr>
                </a:solidFill>
              </a:rPr>
              <a:t>Manche</a:t>
            </a:r>
            <a:r>
              <a:rPr lang="en-US" sz="1600" dirty="0">
                <a:solidFill>
                  <a:schemeClr val="tx1">
                    <a:lumMod val="95000"/>
                  </a:schemeClr>
                </a:solidFill>
              </a:rPr>
              <a:t> </a:t>
            </a:r>
            <a:r>
              <a:rPr lang="en-US" sz="1600" dirty="0" err="1">
                <a:solidFill>
                  <a:schemeClr val="tx1">
                    <a:lumMod val="95000"/>
                  </a:schemeClr>
                </a:solidFill>
              </a:rPr>
              <a:t>Masemola</a:t>
            </a:r>
            <a:r>
              <a:rPr lang="en-US" sz="1600" dirty="0">
                <a:solidFill>
                  <a:schemeClr val="tx1">
                    <a:lumMod val="95000"/>
                  </a:schemeClr>
                </a:solidFill>
              </a:rPr>
              <a:t>, Christian Martyr</a:t>
            </a:r>
          </a:p>
          <a:p>
            <a:pPr algn="ctr"/>
            <a:endParaRPr lang="en-US" sz="1600" dirty="0">
              <a:solidFill>
                <a:schemeClr val="tx1">
                  <a:lumMod val="95000"/>
                </a:schemeClr>
              </a:solidFill>
            </a:endParaRPr>
          </a:p>
          <a:p>
            <a:pPr algn="ctr"/>
            <a:r>
              <a:rPr lang="en-US" sz="1600" dirty="0">
                <a:solidFill>
                  <a:schemeClr val="tx1">
                    <a:lumMod val="95000"/>
                  </a:schemeClr>
                </a:solidFill>
              </a:rPr>
              <a:t>  Westminster Abbey, London, England</a:t>
            </a:r>
          </a:p>
        </p:txBody>
      </p:sp>
      <p:pic>
        <p:nvPicPr>
          <p:cNvPr id="2" name="Picture 1"/>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4800600" y="47171"/>
            <a:ext cx="4038600" cy="6827158"/>
          </a:xfrm>
          <a:prstGeom prst="rect">
            <a:avLst/>
          </a:prstGeom>
        </p:spPr>
      </p:pic>
    </p:spTree>
    <p:extLst>
      <p:ext uri="{BB962C8B-B14F-4D97-AF65-F5344CB8AC3E}">
        <p14:creationId xmlns:p14="http://schemas.microsoft.com/office/powerpoint/2010/main" val="3836252076"/>
      </p:ext>
    </p:extLst>
  </p:cSld>
  <p:clrMapOvr>
    <a:masterClrMapping/>
  </p:clrMapOvr>
  <p:transition advTm="8000"/>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106362"/>
            <a:ext cx="8229600" cy="503238"/>
          </a:xfrm>
        </p:spPr>
        <p:txBody>
          <a:bodyPr>
            <a:normAutofit/>
          </a:bodyPr>
          <a:lstStyle/>
          <a:p>
            <a:r>
              <a:rPr lang="en-US" sz="2400" dirty="0"/>
              <a:t>Credits</a:t>
            </a:r>
          </a:p>
        </p:txBody>
      </p:sp>
      <p:sp>
        <p:nvSpPr>
          <p:cNvPr id="3" name="Content Placeholder 2"/>
          <p:cNvSpPr>
            <a:spLocks noGrp="1"/>
          </p:cNvSpPr>
          <p:nvPr>
            <p:ph idx="1"/>
          </p:nvPr>
        </p:nvSpPr>
        <p:spPr>
          <a:xfrm>
            <a:off x="1676400" y="533400"/>
            <a:ext cx="8991600" cy="6248400"/>
          </a:xfrm>
          <a:ln>
            <a:noFill/>
          </a:ln>
        </p:spPr>
        <p:txBody>
          <a:bodyPr vert="horz" lIns="91440" tIns="45720" rIns="91440" bIns="45720" rtlCol="0" anchor="t">
            <a:noAutofit/>
          </a:bodyPr>
          <a:lstStyle/>
          <a:p>
            <a:pPr>
              <a:buNone/>
            </a:pPr>
            <a:r>
              <a:rPr lang="en-US" sz="1600" dirty="0"/>
              <a:t>New Revised Standard Version Updated Edition Bible, copyright 2022, Division of Christian Education of the National Council of the Churches of Christ in the United States of America. Used by permission. All rights reserved.</a:t>
            </a:r>
          </a:p>
          <a:p>
            <a:pPr>
              <a:buNone/>
            </a:pPr>
            <a:endParaRPr lang="fr-FR" sz="1600" dirty="0"/>
          </a:p>
          <a:p>
            <a:pPr>
              <a:buNone/>
            </a:pPr>
            <a:r>
              <a:rPr lang="en-US" sz="1600" dirty="0"/>
              <a:t>Kelly Latimore Icons, https://kellylatimoreicons.com/</a:t>
            </a:r>
            <a:endParaRPr lang="fr-FR" sz="1600" dirty="0"/>
          </a:p>
          <a:p>
            <a:pPr>
              <a:buNone/>
            </a:pPr>
            <a:r>
              <a:rPr lang="fr-FR" sz="1600" dirty="0"/>
              <a:t>https://www.flickr.com/photos/aliarda/16750603296</a:t>
            </a:r>
          </a:p>
          <a:p>
            <a:pPr>
              <a:buNone/>
            </a:pPr>
            <a:r>
              <a:rPr lang="fr-FR" sz="1600" dirty="0"/>
              <a:t>http://diglib.library.vanderbilt.edu/act-imagelink.pl?RC=48395</a:t>
            </a:r>
          </a:p>
          <a:p>
            <a:pPr>
              <a:buNone/>
            </a:pPr>
            <a:r>
              <a:rPr lang="fr-FR" sz="1600" dirty="0"/>
              <a:t>http://diglib.library.vanderbilt.edu/act-imagelink.pl?RC=48284</a:t>
            </a:r>
          </a:p>
          <a:p>
            <a:pPr>
              <a:buNone/>
            </a:pPr>
            <a:r>
              <a:rPr lang="fr-FR" sz="1600" dirty="0"/>
              <a:t>https://commons.wikimedia.org/wiki/File:Duccio_di_Buoninsegna_-_Appearance_on_the_Mountain_in_Galilee_-_WGA06737.jpg</a:t>
            </a:r>
          </a:p>
          <a:p>
            <a:pPr>
              <a:buNone/>
            </a:pPr>
            <a:r>
              <a:rPr lang="fr-FR" sz="1600" dirty="0"/>
              <a:t>https://www.flickr.com/photos/shockinglytasty/15117071790</a:t>
            </a:r>
          </a:p>
          <a:p>
            <a:pPr>
              <a:buNone/>
            </a:pPr>
            <a:r>
              <a:rPr lang="fr-FR" sz="1600" dirty="0"/>
              <a:t>https://commons.wikimedia.org/wiki/File:Jesus-masih-islam.jpg</a:t>
            </a:r>
          </a:p>
          <a:p>
            <a:pPr>
              <a:buNone/>
            </a:pPr>
            <a:r>
              <a:rPr lang="fr-FR" sz="1600" dirty="0"/>
              <a:t>https://commons.wikimedia.org/wiki/File:Fritz_von_Uhde_Bergpredigt.jpg</a:t>
            </a:r>
          </a:p>
          <a:p>
            <a:pPr>
              <a:buNone/>
            </a:pPr>
            <a:r>
              <a:rPr lang="fr-FR" sz="1600" dirty="0"/>
              <a:t>http://commons.wikimedia.org/wiki/File:Sankt_Matthaeus_Kirke_Copenhagen_altarpiece_detail3.jpg</a:t>
            </a:r>
          </a:p>
          <a:p>
            <a:pPr>
              <a:buNone/>
            </a:pPr>
            <a:r>
              <a:rPr lang="fr-FR" sz="1600" dirty="0"/>
              <a:t>https://commons.wikimedia.org/wiki/File:The_Sermon_on_the_Mount_K%C3%A1roly_Ferenczy.jpg</a:t>
            </a:r>
          </a:p>
          <a:p>
            <a:pPr>
              <a:buNone/>
            </a:pPr>
            <a:r>
              <a:rPr lang="en-US" sz="1600" dirty="0"/>
              <a:t>Cara B. Hochhalter - The artist has granted permission for the non-commercial use of this image with attribution.</a:t>
            </a:r>
            <a:endParaRPr lang="fr-FR" sz="1600" dirty="0"/>
          </a:p>
          <a:p>
            <a:pPr>
              <a:buNone/>
            </a:pPr>
            <a:r>
              <a:rPr lang="fr-FR" sz="1600" dirty="0"/>
              <a:t>https://commons.wikimedia.org/wiki/File:WestminsterAbbey-Martyrs.jpg - Jean-Christophe Benoist</a:t>
            </a:r>
          </a:p>
          <a:p>
            <a:pPr>
              <a:buNone/>
            </a:pPr>
            <a:endParaRPr lang="en-US" sz="1600" dirty="0"/>
          </a:p>
          <a:p>
            <a:pPr>
              <a:buNone/>
            </a:pPr>
            <a:r>
              <a:rPr lang="en-US" sz="1600" dirty="0"/>
              <a:t>Additional descriptions can be found at the Art in the Christian Tradition image library, a service of the Vanderbilt Divinity Library, http://diglib.library.vanderbilt.edu/.  All images available via Creative Commons 3.0 License.</a:t>
            </a:r>
          </a:p>
          <a:p>
            <a:endParaRPr lang="en-US" sz="1200" dirty="0"/>
          </a:p>
          <a:p>
            <a:endParaRPr lang="en-US" sz="1400" dirty="0"/>
          </a:p>
          <a:p>
            <a:endParaRPr lang="en-US" sz="1400" dirty="0"/>
          </a:p>
        </p:txBody>
      </p:sp>
    </p:spTree>
  </p:cSld>
  <p:clrMapOvr>
    <a:masterClrMapping/>
  </p:clrMapOvr>
  <p:transition advTm="3000"/>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286000" y="5334000"/>
            <a:ext cx="990600" cy="1323439"/>
          </a:xfrm>
          <a:prstGeom prst="rect">
            <a:avLst/>
          </a:prstGeom>
          <a:noFill/>
        </p:spPr>
        <p:txBody>
          <a:bodyPr wrap="square" rtlCol="0">
            <a:spAutoFit/>
          </a:bodyPr>
          <a:lstStyle/>
          <a:p>
            <a:pPr algn="ctr"/>
            <a:r>
              <a:rPr lang="en-US" sz="1600" dirty="0">
                <a:solidFill>
                  <a:schemeClr val="tx1">
                    <a:lumMod val="95000"/>
                  </a:schemeClr>
                </a:solidFill>
              </a:rPr>
              <a:t>The Good Shepherd </a:t>
            </a:r>
          </a:p>
          <a:p>
            <a:pPr algn="ctr"/>
            <a:r>
              <a:rPr lang="en-US" sz="1600" dirty="0">
                <a:solidFill>
                  <a:schemeClr val="tx1">
                    <a:lumMod val="95000"/>
                  </a:schemeClr>
                </a:solidFill>
              </a:rPr>
              <a:t>  </a:t>
            </a:r>
          </a:p>
          <a:p>
            <a:pPr algn="ctr"/>
            <a:r>
              <a:rPr lang="en-US" sz="1600" dirty="0">
                <a:solidFill>
                  <a:schemeClr val="tx1">
                    <a:lumMod val="95000"/>
                  </a:schemeClr>
                </a:solidFill>
              </a:rPr>
              <a:t>Kelly Latimore</a:t>
            </a:r>
          </a:p>
        </p:txBody>
      </p:sp>
      <p:pic>
        <p:nvPicPr>
          <p:cNvPr id="5" name="Picture 4">
            <a:extLst>
              <a:ext uri="{FF2B5EF4-FFF2-40B4-BE49-F238E27FC236}">
                <a16:creationId xmlns:a16="http://schemas.microsoft.com/office/drawing/2014/main" id="{CB3CFFFE-9CBA-7642-C525-33FA7E760047}"/>
              </a:ext>
            </a:extLst>
          </p:cNvPr>
          <p:cNvPicPr>
            <a:picLocks noChangeAspect="1"/>
          </p:cNvPicPr>
          <p:nvPr/>
        </p:nvPicPr>
        <p:blipFill>
          <a:blip r:embed="rId2"/>
          <a:stretch>
            <a:fillRect/>
          </a:stretch>
        </p:blipFill>
        <p:spPr>
          <a:xfrm>
            <a:off x="3641078" y="0"/>
            <a:ext cx="5121922" cy="6858000"/>
          </a:xfrm>
          <a:prstGeom prst="rect">
            <a:avLst/>
          </a:prstGeom>
        </p:spPr>
      </p:pic>
    </p:spTree>
  </p:cSld>
  <p:clrMapOvr>
    <a:masterClrMapping/>
  </p:clrMapOvr>
  <p:transition advTm="8000"/>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8"/>
            <a:ext cx="7391400" cy="1754326"/>
          </a:xfrm>
          <a:prstGeom prst="rect">
            <a:avLst/>
          </a:prstGeom>
        </p:spPr>
        <p:txBody>
          <a:bodyPr wrap="square" lIns="91440" tIns="45720" rIns="91440" bIns="45720" anchor="t">
            <a:spAutoFit/>
          </a:bodyPr>
          <a:lstStyle/>
          <a:p>
            <a:r>
              <a:rPr lang="en-US" sz="3600" dirty="0"/>
              <a:t>O taste and see that the L</a:t>
            </a:r>
            <a:r>
              <a:rPr lang="en-US" sz="2800" dirty="0"/>
              <a:t>ORD</a:t>
            </a:r>
            <a:r>
              <a:rPr lang="en-US" sz="3600" dirty="0"/>
              <a:t> is good; happy are those who take refuge in him.</a:t>
            </a:r>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Psalm 34:8</a:t>
            </a:r>
          </a:p>
        </p:txBody>
      </p:sp>
    </p:spTree>
  </p:cSld>
  <p:clrMapOvr>
    <a:masterClrMapping/>
  </p:clrMapOvr>
  <p:transition advTm="8000"/>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324600"/>
            <a:ext cx="8763000" cy="338554"/>
          </a:xfrm>
          <a:prstGeom prst="rect">
            <a:avLst/>
          </a:prstGeom>
          <a:noFill/>
        </p:spPr>
        <p:txBody>
          <a:bodyPr wrap="square" rtlCol="0">
            <a:spAutoFit/>
          </a:bodyPr>
          <a:lstStyle/>
          <a:p>
            <a:pPr algn="ctr"/>
            <a:r>
              <a:rPr lang="en-US" sz="1600" dirty="0">
                <a:solidFill>
                  <a:schemeClr val="tx1">
                    <a:lumMod val="95000"/>
                  </a:schemeClr>
                </a:solidFill>
              </a:rPr>
              <a:t>“Girls of Sudan” – The Quilted Conscience Project  --  Omaha, Nebraska</a:t>
            </a:r>
          </a:p>
        </p:txBody>
      </p:sp>
      <p:pic>
        <p:nvPicPr>
          <p:cNvPr id="2" name="Picture 1"/>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548810" y="1600200"/>
            <a:ext cx="9119191" cy="3409784"/>
          </a:xfrm>
          <a:prstGeom prst="rect">
            <a:avLst/>
          </a:prstGeom>
        </p:spPr>
      </p:pic>
    </p:spTree>
  </p:cSld>
  <p:clrMapOvr>
    <a:masterClrMapping/>
  </p:clrMapOvr>
  <p:transition advTm="8000"/>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19400" y="1944469"/>
            <a:ext cx="7391400" cy="1754326"/>
          </a:xfrm>
          <a:prstGeom prst="rect">
            <a:avLst/>
          </a:prstGeom>
        </p:spPr>
        <p:txBody>
          <a:bodyPr wrap="square" lIns="91440" tIns="45720" rIns="91440" bIns="45720" anchor="t">
            <a:spAutoFit/>
          </a:bodyPr>
          <a:lstStyle/>
          <a:p>
            <a:r>
              <a:rPr lang="en-US" sz="3600" dirty="0"/>
              <a:t>See what love the Father has given us, that we should be called children of God...</a:t>
            </a:r>
            <a:endParaRPr lang="en-US" sz="3600" dirty="0">
              <a:cs typeface="Arial" pitchFamily="34" charset="0"/>
            </a:endParaRPr>
          </a:p>
        </p:txBody>
      </p:sp>
      <p:sp>
        <p:nvSpPr>
          <p:cNvPr id="5" name="TextBox 4"/>
          <p:cNvSpPr txBox="1"/>
          <p:nvPr/>
        </p:nvSpPr>
        <p:spPr>
          <a:xfrm>
            <a:off x="6096000" y="4343401"/>
            <a:ext cx="3352800" cy="461665"/>
          </a:xfrm>
          <a:prstGeom prst="rect">
            <a:avLst/>
          </a:prstGeom>
          <a:noFill/>
        </p:spPr>
        <p:txBody>
          <a:bodyPr wrap="square" lIns="91440" tIns="45720" rIns="91440" bIns="45720" rtlCol="0" anchor="t">
            <a:spAutoFit/>
          </a:bodyPr>
          <a:lstStyle/>
          <a:p>
            <a:pPr algn="ctr"/>
            <a:r>
              <a:rPr lang="en-US" sz="2400" dirty="0">
                <a:solidFill>
                  <a:schemeClr val="tx1">
                    <a:lumMod val="95000"/>
                  </a:schemeClr>
                </a:solidFill>
              </a:rPr>
              <a:t>1 John 3:1a</a:t>
            </a:r>
          </a:p>
        </p:txBody>
      </p:sp>
    </p:spTree>
  </p:cSld>
  <p:clrMapOvr>
    <a:masterClrMapping/>
  </p:clrMapOvr>
  <p:transition advTm="8000"/>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23077" y="6393543"/>
            <a:ext cx="8763000" cy="338554"/>
          </a:xfrm>
          <a:prstGeom prst="rect">
            <a:avLst/>
          </a:prstGeom>
          <a:noFill/>
        </p:spPr>
        <p:txBody>
          <a:bodyPr wrap="square" rtlCol="0">
            <a:spAutoFit/>
          </a:bodyPr>
          <a:lstStyle/>
          <a:p>
            <a:pPr algn="ctr"/>
            <a:r>
              <a:rPr lang="en-US" sz="1600" dirty="0">
                <a:solidFill>
                  <a:schemeClr val="tx1">
                    <a:lumMod val="95000"/>
                  </a:schemeClr>
                </a:solidFill>
              </a:rPr>
              <a:t>Jesus Welcomes the Children  --  JESUS MAFA, Cameroon</a:t>
            </a:r>
          </a:p>
        </p:txBody>
      </p:sp>
      <p:pic>
        <p:nvPicPr>
          <p:cNvPr id="2" name="Picture 1"/>
          <p:cNvPicPr>
            <a:picLocks noChangeAspect="1"/>
          </p:cNvPicPr>
          <p:nvPr/>
        </p:nvPicPr>
        <p:blipFill>
          <a:blip r:embed="rId2"/>
          <a:stretch>
            <a:fillRect/>
          </a:stretch>
        </p:blipFill>
        <p:spPr>
          <a:xfrm>
            <a:off x="1524001" y="1"/>
            <a:ext cx="9161152" cy="6308107"/>
          </a:xfrm>
          <a:prstGeom prst="rect">
            <a:avLst/>
          </a:prstGeom>
        </p:spPr>
      </p:pic>
    </p:spTree>
  </p:cSld>
  <p:clrMapOvr>
    <a:masterClrMapping/>
  </p:clrMapOvr>
  <p:transition advTm="8000"/>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7467600" cy="1754326"/>
          </a:xfrm>
          <a:prstGeom prst="rect">
            <a:avLst/>
          </a:prstGeom>
        </p:spPr>
        <p:txBody>
          <a:bodyPr wrap="square" lIns="91440" tIns="45720" rIns="91440" bIns="45720" anchor="t">
            <a:spAutoFit/>
          </a:bodyPr>
          <a:lstStyle/>
          <a:p>
            <a:r>
              <a:rPr lang="en-US" sz="3600" dirty="0"/>
              <a:t>When Jesus saw the crowds, he went up the mountain… And he began to speak, and taught them, saying:</a:t>
            </a:r>
            <a:endParaRPr lang="en-US" sz="3600" dirty="0">
              <a:cs typeface="Arial" pitchFamily="34" charset="0"/>
            </a:endParaRPr>
          </a:p>
        </p:txBody>
      </p:sp>
      <p:sp>
        <p:nvSpPr>
          <p:cNvPr id="5" name="TextBox 4"/>
          <p:cNvSpPr txBox="1"/>
          <p:nvPr/>
        </p:nvSpPr>
        <p:spPr>
          <a:xfrm>
            <a:off x="6096000" y="4583669"/>
            <a:ext cx="3352800" cy="461665"/>
          </a:xfrm>
          <a:prstGeom prst="rect">
            <a:avLst/>
          </a:prstGeom>
          <a:noFill/>
        </p:spPr>
        <p:txBody>
          <a:bodyPr wrap="square" rtlCol="0">
            <a:spAutoFit/>
          </a:bodyPr>
          <a:lstStyle/>
          <a:p>
            <a:pPr algn="ctr"/>
            <a:r>
              <a:rPr lang="en-US" sz="2400" dirty="0">
                <a:solidFill>
                  <a:schemeClr val="tx1">
                    <a:lumMod val="95000"/>
                  </a:schemeClr>
                </a:solidFill>
              </a:rPr>
              <a:t>Matthew 5:1a, 2</a:t>
            </a:r>
          </a:p>
        </p:txBody>
      </p:sp>
    </p:spTree>
  </p:cSld>
  <p:clrMapOvr>
    <a:masterClrMapping/>
  </p:clrMapOvr>
  <p:transition advTm="8000"/>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412468"/>
            <a:ext cx="8763000" cy="338554"/>
          </a:xfrm>
          <a:prstGeom prst="rect">
            <a:avLst/>
          </a:prstGeom>
          <a:noFill/>
        </p:spPr>
        <p:txBody>
          <a:bodyPr wrap="square" rtlCol="0">
            <a:spAutoFit/>
          </a:bodyPr>
          <a:lstStyle/>
          <a:p>
            <a:pPr algn="ctr"/>
            <a:r>
              <a:rPr lang="en-US" sz="1600" dirty="0">
                <a:solidFill>
                  <a:schemeClr val="tx1">
                    <a:lumMod val="95000"/>
                  </a:schemeClr>
                </a:solidFill>
              </a:rPr>
              <a:t>Sermon on the Mount  --  JESUS </a:t>
            </a:r>
            <a:r>
              <a:rPr lang="en-US" sz="1600" dirty="0" err="1">
                <a:solidFill>
                  <a:schemeClr val="tx1">
                    <a:lumMod val="95000"/>
                  </a:schemeClr>
                </a:solidFill>
              </a:rPr>
              <a:t>MAFA</a:t>
            </a:r>
            <a:r>
              <a:rPr lang="en-US" sz="1600" dirty="0">
                <a:solidFill>
                  <a:schemeClr val="tx1">
                    <a:lumMod val="95000"/>
                  </a:schemeClr>
                </a:solidFill>
              </a:rPr>
              <a:t>, Cameroon</a:t>
            </a:r>
          </a:p>
        </p:txBody>
      </p:sp>
      <p:pic>
        <p:nvPicPr>
          <p:cNvPr id="2" name="Picture 1"/>
          <p:cNvPicPr>
            <a:picLocks noChangeAspect="1"/>
          </p:cNvPicPr>
          <p:nvPr/>
        </p:nvPicPr>
        <p:blipFill>
          <a:blip r:embed="rId3"/>
          <a:stretch>
            <a:fillRect/>
          </a:stretch>
        </p:blipFill>
        <p:spPr>
          <a:xfrm>
            <a:off x="1558048" y="152401"/>
            <a:ext cx="9109953" cy="6116683"/>
          </a:xfrm>
          <a:prstGeom prst="rect">
            <a:avLst/>
          </a:prstGeom>
        </p:spPr>
      </p:pic>
    </p:spTree>
  </p:cSld>
  <p:clrMapOvr>
    <a:masterClrMapping/>
  </p:clrMapOvr>
  <p:transition advTm="8000"/>
</p:sld>
</file>

<file path=ppt/theme/theme1.xml><?xml version="1.0" encoding="utf-8"?>
<a:theme xmlns:a="http://schemas.openxmlformats.org/drawingml/2006/main" name="First Sunday after Christmas Day Year A">
  <a:themeElements>
    <a:clrScheme name="Custom 1">
      <a:dk1>
        <a:sysClr val="windowText" lastClr="000000"/>
      </a:dk1>
      <a:lt1>
        <a:sysClr val="window" lastClr="FFFFFF"/>
      </a:lt1>
      <a:dk2>
        <a:srgbClr val="000000"/>
      </a:dk2>
      <a:lt2>
        <a:srgbClr val="FFFFFF"/>
      </a:lt2>
      <a:accent1>
        <a:srgbClr val="4F81BD"/>
      </a:accent1>
      <a:accent2>
        <a:srgbClr val="C0504D"/>
      </a:accent2>
      <a:accent3>
        <a:srgbClr val="9BBB59"/>
      </a:accent3>
      <a:accent4>
        <a:srgbClr val="8064A2"/>
      </a:accent4>
      <a:accent5>
        <a:srgbClr val="4BACC6"/>
      </a:accent5>
      <a:accent6>
        <a:srgbClr val="F79646"/>
      </a:accent6>
      <a:hlink>
        <a:srgbClr val="F2F2F2"/>
      </a:hlink>
      <a:folHlink>
        <a:srgbClr val="FFFF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First Sunday after Christmas Day Year A</Template>
  <TotalTime>1567</TotalTime>
  <Words>700</Words>
  <Application>Microsoft Office PowerPoint</Application>
  <PresentationFormat>Widescreen</PresentationFormat>
  <Paragraphs>67</Paragraphs>
  <Slides>26</Slides>
  <Notes>1</Notes>
  <HiddenSlides>0</HiddenSlides>
  <MMClips>0</MMClips>
  <ScaleCrop>false</ScaleCrop>
  <HeadingPairs>
    <vt:vector size="4" baseType="variant">
      <vt:variant>
        <vt:lpstr>Theme</vt:lpstr>
      </vt:variant>
      <vt:variant>
        <vt:i4>1</vt:i4>
      </vt:variant>
      <vt:variant>
        <vt:lpstr>Slide Titles</vt:lpstr>
      </vt:variant>
      <vt:variant>
        <vt:i4>26</vt:i4>
      </vt:variant>
    </vt:vector>
  </HeadingPairs>
  <TitlesOfParts>
    <vt:vector size="27" baseType="lpstr">
      <vt:lpstr>First Sunday after Christmas Day Year A</vt:lpstr>
      <vt:lpstr>All Saints Day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Credits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First Sunday after Christmas Day</dc:title>
  <dc:creator>Anne</dc:creator>
  <cp:lastModifiedBy>Lew, Charlotte Yuh</cp:lastModifiedBy>
  <cp:revision>118</cp:revision>
  <dcterms:created xsi:type="dcterms:W3CDTF">2016-08-31T16:46:43Z</dcterms:created>
  <dcterms:modified xsi:type="dcterms:W3CDTF">2025-09-12T16:53:29Z</dcterms:modified>
</cp:coreProperties>
</file>