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73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 Richardson" initials="AR" lastIdx="1" clrIdx="0">
    <p:extLst>
      <p:ext uri="{19B8F6BF-5375-455C-9EA6-DF929625EA0E}">
        <p15:presenceInfo xmlns:p15="http://schemas.microsoft.com/office/powerpoint/2012/main" userId="f28ea2f42a34664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01" autoAdjust="0"/>
    <p:restoredTop sz="94823" autoAdjust="0"/>
  </p:normalViewPr>
  <p:slideViewPr>
    <p:cSldViewPr snapToGrid="0">
      <p:cViewPr varScale="1">
        <p:scale>
          <a:sx n="77" d="100"/>
          <a:sy n="77" d="100"/>
        </p:scale>
        <p:origin x="18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lectionary.library.vanderbilt.edu/texts.php?id=98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lectionary.library.vanderbilt.edu/texts.php?id=97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8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8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8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5" TargetMode="External"/><Relationship Id="rId2" Type="http://schemas.openxmlformats.org/officeDocument/2006/relationships/hyperlink" Target="https://lectionary.library.vanderbilt.edu/texts.php?id=98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8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lectionary.library.vanderbilt.edu/texts.php?id=98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1315627" y="1107854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4</a:t>
            </a:r>
          </a:p>
          <a:p>
            <a:pPr algn="ctr"/>
            <a:r>
              <a:rPr lang="en-US" sz="2000" dirty="0"/>
              <a:t>Revised Common Lectionary Year C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708981" y="3962360"/>
            <a:ext cx="400619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endParaRPr lang="en-US" dirty="0"/>
          </a:p>
          <a:p>
            <a:pPr algn="ctr"/>
            <a:r>
              <a:rPr lang="en-US" sz="1600" dirty="0">
                <a:hlinkClick r:id="rId2"/>
              </a:rPr>
              <a:t>Micah 5:2-5a  •  Luke 1:46b-55 or Psalm 80:1-7  •  Hebrews 10:5-10  •  Luke 1:39-45, (46-55)</a:t>
            </a:r>
            <a:endParaRPr lang="en-US" sz="1600" dirty="0"/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CD3450-4BC8-48C8-96BB-696B638279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7751" y="0"/>
            <a:ext cx="5170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5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2037087" y="875809"/>
            <a:ext cx="287201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O God of Elizabeth and Mary,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visited your servants with news of the world's redemption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in the coming of the Savior.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Sunday of Advent, Year C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hlinkClick r:id="rId2"/>
              </a:rPr>
              <a:t>Micah 5:2-5a  •  Luke 1:46b-55 or Psalm 80:1-7  •  Hebrews 10:5-10  •  Luke 1:39-45, (46-55)</a:t>
            </a:r>
            <a:endParaRPr lang="en-US" sz="1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B7D9B5-4189-465A-9E2F-E1886AFD6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9219" y="782025"/>
            <a:ext cx="3517864" cy="556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2163312" y="791920"/>
            <a:ext cx="29893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our hearts leap with joy,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fill our mouths with songs of praise,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announce glad tidings of peace,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welcome the Christ in our midst. </a:t>
            </a: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Monday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Micah 5:2-5a  •  Luke 1:46b-55 or Psalm 80:1-7  •  Hebrews 10:5-10  •  Luke 1:39-45, (46-55)</a:t>
            </a:r>
            <a:endParaRPr lang="en-US" sz="1600" i="1" dirty="0"/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0B6F0D-B4DC-4E12-A555-3AD05410B5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5480" y="0"/>
            <a:ext cx="3359867" cy="688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97179" y="1158032"/>
            <a:ext cx="290732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Brothers and sisters,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we joyfully await the glorious coming of the Christ,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let us pray for the needs of the church, our community, and the world.</a:t>
            </a: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Tuesday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Micah 5:2-5a  •  Luke 1:46b-55 or Psalm 80:1-7  •  Hebrews 10:5-10  •  Luke 1:39-45, (46-55)</a:t>
            </a:r>
            <a:endParaRPr lang="en-US" sz="1600" i="1" dirty="0"/>
          </a:p>
          <a:p>
            <a:pPr algn="ctr"/>
            <a:endParaRPr lang="en-US" sz="1600" i="1" dirty="0">
              <a:hlinkClick r:id="rId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2F594E-53A2-429D-9F20-5DD5327A6E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2484" y="558893"/>
            <a:ext cx="6294677" cy="565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62983" y="1035926"/>
            <a:ext cx="287106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God of promise,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have given us a sign of your love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through the gift of Jesus Christ, our Savior,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who was promised from ages past.</a:t>
            </a:r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Wednesday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Micah 5:2-5a  •  Luke 1:46b-55 or Psalm 80:1-7  •  Hebrews 10:5-10  •  Luke 1:39-45, (46-55)</a:t>
            </a:r>
            <a:endParaRPr lang="en-US" sz="1600" i="1" dirty="0"/>
          </a:p>
          <a:p>
            <a:endParaRPr lang="en-US" sz="16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7538BF-8BB6-45E1-BD29-E3590016B0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1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367" y="233923"/>
            <a:ext cx="6347637" cy="63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137684" y="709064"/>
            <a:ext cx="304256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believe as Joseph did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message of your presence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whispered by an angel,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offer our prayers for your world,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confident of your care and mercy for all creation.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Thursday of Advent, Year C</a:t>
            </a:r>
          </a:p>
          <a:p>
            <a:pPr algn="ctr"/>
            <a:endParaRPr lang="en-US" sz="1600" dirty="0">
              <a:hlinkClick r:id="rId2"/>
            </a:endParaRPr>
          </a:p>
          <a:p>
            <a:pPr algn="ctr"/>
            <a:r>
              <a:rPr lang="en-US" sz="1600" i="1" dirty="0">
                <a:hlinkClick r:id="rId2"/>
              </a:rPr>
              <a:t>Micah 5:2-5a  •  Luke 1:46b-55 or Psalm 80:1-7  •  Hebrews 10:5-10  •  Luke 1:39-45, (46-55)</a:t>
            </a:r>
            <a:endParaRPr lang="en-US" sz="1600" i="1" dirty="0"/>
          </a:p>
          <a:p>
            <a:pPr algn="ctr"/>
            <a:endParaRPr lang="en-US" sz="1600" i="1" dirty="0">
              <a:hlinkClick r:id="rId3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768D00-C08F-40D7-9925-2C5C8542C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9701" y="669855"/>
            <a:ext cx="5954000" cy="54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2311198" y="907064"/>
            <a:ext cx="24840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O Shepherd of Israel,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gently support the one who is with child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call forth the Lamb who dances in the womb.</a:t>
            </a: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Fourth Friday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Micah 5:2-5a  •  Luke 1:46b-55 or Psalm 80:1-7  •  Hebrews 10:5-10  •  Luke 1:39-45, (46-55)</a:t>
            </a:r>
            <a:endParaRPr lang="en-US" sz="1600" i="1" dirty="0"/>
          </a:p>
          <a:p>
            <a:pPr algn="ctr"/>
            <a:endParaRPr lang="en-US" sz="1600" i="1" dirty="0">
              <a:hlinkClick r:id="rId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AB1BC-06DB-4C14-9A51-7CE508B229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0"/>
                    </a14:imgEffect>
                    <a14:imgEffect>
                      <a14:brightnessContrast bright="7000" contrast="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7904" y="1220972"/>
            <a:ext cx="3830379" cy="383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CA8084-D949-4453-BF21-7BAED60DA650}"/>
              </a:ext>
            </a:extLst>
          </p:cNvPr>
          <p:cNvSpPr txBox="1"/>
          <p:nvPr/>
        </p:nvSpPr>
        <p:spPr>
          <a:xfrm>
            <a:off x="598709" y="487025"/>
            <a:ext cx="336723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Stir our hearts to recognize Christ's coming,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Elizabeth recognized his presence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 Mary's radiant obedience to your desire,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open our souls to receive the one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came to love your flock.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Fourth Saturday of Advent, Year C</a:t>
            </a:r>
          </a:p>
          <a:p>
            <a:pPr algn="ctr"/>
            <a:endParaRPr lang="en-US" sz="1600" i="1" dirty="0"/>
          </a:p>
          <a:p>
            <a:pPr algn="ctr"/>
            <a:r>
              <a:rPr lang="en-US" sz="1600" i="1" dirty="0">
                <a:hlinkClick r:id="rId2"/>
              </a:rPr>
              <a:t>Micah 5:2-5a  •  Luke 1:46b-55 or Psalm 80:1-7  •  Hebrews 10:5-10  Luke 1:39-45, (46-55)</a:t>
            </a:r>
            <a:endParaRPr lang="en-US" sz="1600" i="1" dirty="0"/>
          </a:p>
          <a:p>
            <a:pPr algn="ctr"/>
            <a:endParaRPr lang="en-US" sz="16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44BDD7-808A-4045-8AB4-D45DBF59EC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063" r="3779"/>
          <a:stretch/>
        </p:blipFill>
        <p:spPr>
          <a:xfrm>
            <a:off x="4221126" y="867572"/>
            <a:ext cx="7970874" cy="497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723900" y="620015"/>
            <a:ext cx="108432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/>
              <a:t>Visitation</a:t>
            </a:r>
            <a:r>
              <a:rPr lang="en-US" sz="1600" b="1" dirty="0"/>
              <a:t>, by Jacopo da </a:t>
            </a:r>
            <a:r>
              <a:rPr lang="en-US" sz="1600" b="1" dirty="0" err="1"/>
              <a:t>Pontormo</a:t>
            </a:r>
            <a:r>
              <a:rPr lang="en-US" sz="1600" b="1" dirty="0"/>
              <a:t>  --  https://commons.wikimedia.org/wiki/File:Pontormo-visitation-after-restorationRGB.jpg</a:t>
            </a:r>
            <a:endParaRPr lang="en-US" sz="1600" b="1" u="sng" dirty="0"/>
          </a:p>
          <a:p>
            <a:endParaRPr lang="en-US" sz="1600" b="1" u="sng" dirty="0"/>
          </a:p>
          <a:p>
            <a:r>
              <a:rPr lang="en-US" sz="1600" b="1" u="sng" dirty="0"/>
              <a:t>Visitation</a:t>
            </a:r>
            <a:r>
              <a:rPr lang="en-US" sz="1600" b="1" dirty="0"/>
              <a:t>, by Father George </a:t>
            </a:r>
            <a:r>
              <a:rPr lang="en-US" sz="1600" b="1" dirty="0" err="1"/>
              <a:t>Saget</a:t>
            </a:r>
            <a:r>
              <a:rPr lang="fr-FR" sz="1600" b="1" dirty="0"/>
              <a:t>  --  https://commons.wikimedia.org/wiki/File:KeurMoussaAutel.jpg </a:t>
            </a:r>
          </a:p>
          <a:p>
            <a:endParaRPr lang="fr-FR" sz="1600" b="1" dirty="0"/>
          </a:p>
          <a:p>
            <a:r>
              <a:rPr lang="fr-FR" sz="1600" b="1" u="sng" dirty="0" err="1"/>
              <a:t>Shepherds</a:t>
            </a:r>
            <a:r>
              <a:rPr lang="en-US" sz="1600" b="1" dirty="0"/>
              <a:t>, by John August Swanson  --  www.JohnAugustSwanson.com - copyright 1985 by John August Swanson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Francis and Clare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Monastery of the Poor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Clares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Caninde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Brazil  --  https://commons.wikimedia.org/wiki/File:Holy_Sacrament_Monastery,_Canind%C3%A9,_Brazil_(Poor_Clares)_031.JPG</a:t>
            </a:r>
          </a:p>
          <a:p>
            <a:endParaRPr lang="en-US" sz="1600" b="1" dirty="0"/>
          </a:p>
          <a:p>
            <a:r>
              <a:rPr lang="en-US" sz="1600" b="1" u="sng" dirty="0"/>
              <a:t>The Annunciation,</a:t>
            </a:r>
            <a:r>
              <a:rPr lang="en-US" sz="1600" b="1" dirty="0"/>
              <a:t> Our Lady of Pity, </a:t>
            </a:r>
            <a:r>
              <a:rPr lang="en-US" sz="1600" b="1" dirty="0" err="1"/>
              <a:t>Swaffham</a:t>
            </a:r>
            <a:r>
              <a:rPr lang="en-US" sz="1600" b="1" dirty="0"/>
              <a:t>  --  https://www.flickr.com/photos/paullew/2052404610/ 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An Angel Appears to Joseph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Father George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Saget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-- www.robertharding.com </a:t>
            </a:r>
            <a:endParaRPr lang="en-US" sz="1600" b="1" u="sng" dirty="0"/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Mary and Elizabeth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 by Lauren Wright Pittman  --  http://www.lewpstudio.com - copyright by Lauren Wright Pittman</a:t>
            </a:r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The Magnificat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Baltimore Cathedral --  https://www.flickr.com/photos/paullew/23612984750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2553</TotalTime>
  <Words>702</Words>
  <Application>Microsoft Office PowerPoint</Application>
  <PresentationFormat>Widescreen</PresentationFormat>
  <Paragraphs>86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193</cp:revision>
  <dcterms:created xsi:type="dcterms:W3CDTF">2020-10-17T13:53:15Z</dcterms:created>
  <dcterms:modified xsi:type="dcterms:W3CDTF">2021-09-08T14:31:48Z</dcterms:modified>
</cp:coreProperties>
</file>