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73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82" autoAdjust="0"/>
    <p:restoredTop sz="94823" autoAdjust="0"/>
  </p:normalViewPr>
  <p:slideViewPr>
    <p:cSldViewPr snapToGrid="0">
      <p:cViewPr varScale="1">
        <p:scale>
          <a:sx n="77" d="100"/>
          <a:sy n="77" d="100"/>
        </p:scale>
        <p:origin x="643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ectionary.library.vanderbilt.edu/texts.php?id=97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lectionary.library.vanderbilt.edu/texts.php?id=97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7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7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7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5" TargetMode="External"/><Relationship Id="rId2" Type="http://schemas.openxmlformats.org/officeDocument/2006/relationships/hyperlink" Target="https://lectionary.library.vanderbilt.edu/texts.php?id=9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7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lectionary.library.vanderbilt.edu/texts.php?id=97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720200" y="1277977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3</a:t>
            </a:r>
          </a:p>
          <a:p>
            <a:pPr algn="ctr"/>
            <a:r>
              <a:rPr lang="en-US" sz="2000" dirty="0"/>
              <a:t>Revised Common Lectionary Year C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219881" y="3962360"/>
            <a:ext cx="400619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endParaRPr lang="en-US" dirty="0"/>
          </a:p>
          <a:p>
            <a:pPr algn="ctr"/>
            <a:r>
              <a:rPr lang="en-US" sz="1600" dirty="0">
                <a:hlinkClick r:id="rId2"/>
              </a:rPr>
              <a:t>Zephaniah 3:14-20  •  Isaiah 12:2-6   Philippians 4:4-7  •  Luke 3:7-18</a:t>
            </a:r>
            <a:endParaRPr lang="en-US" sz="1600" dirty="0"/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B434A8-FE2C-42D8-BD98-02B6798543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saturation sat="102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7509" y="384336"/>
            <a:ext cx="7809790" cy="593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5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372419" y="875809"/>
            <a:ext cx="287201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God of hope,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call us home from the exile of selfish oppression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to the freedom of justice,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the balm of healing,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the joy of sharing.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Sunday of Advent, Year C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hlinkClick r:id="rId2"/>
              </a:rPr>
              <a:t>Zephaniah 3:14-20  •  Isaiah 12:2-6   Philippians 4:4-7  •  Luke 3:7-18</a:t>
            </a:r>
            <a:endParaRPr lang="en-US" sz="16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38899B-1C0C-4F52-8495-52F203ADE3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7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0749" y="601878"/>
            <a:ext cx="8481392" cy="566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116170" y="838812"/>
            <a:ext cx="284623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us strong to join you in your holy work,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friends of strangers and victims,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companions of those whom others shun,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as the happiness of those whose hearts are broken.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Monday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Zephaniah 3:14-20  •  Isaiah 12:2-6   Philippians 4:4-7  •  Luke 3:7-18</a:t>
            </a:r>
            <a:endParaRPr lang="en-US" sz="1600" i="1" dirty="0"/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94D07F-3BE3-497F-9238-CCAD2D79E2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1760" y="451310"/>
            <a:ext cx="6614160" cy="59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21046" y="982187"/>
            <a:ext cx="278895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Brothers and sisters,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we joyfully await the glorious coming of the Christ,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let us pray for the needs of the church, our community, and the world.</a:t>
            </a: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Tuesday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Zephaniah 3:14-20  •  Isaiah 12:2-6   Philippians 4:4-7  •  Luke 3:7-18</a:t>
            </a:r>
            <a:endParaRPr lang="en-US" sz="1600" i="1" dirty="0"/>
          </a:p>
          <a:p>
            <a:pPr algn="ctr"/>
            <a:endParaRPr lang="en-US" sz="1600" i="1" dirty="0">
              <a:hlinkClick r:id="rId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78D7B9-6F2B-42F5-9274-0448335F6DD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8240" y="738079"/>
            <a:ext cx="6482079" cy="530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62984" y="1035926"/>
            <a:ext cx="2743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God of joy and exultation,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strengthen what is weak;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enrich the poor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give hope to those who live in fear.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Wednesday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Zephaniah 3:14-20  •  Isaiah 12:2-6   Philippians 4:4-7  •  Luke 3:7-18</a:t>
            </a:r>
            <a:endParaRPr lang="en-US" sz="1600" i="1" dirty="0"/>
          </a:p>
          <a:p>
            <a:endParaRPr lang="en-US" sz="1600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AE4EC7-A33C-4776-8737-C0061D75F3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396" y="0"/>
            <a:ext cx="65974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4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225395" y="1155631"/>
            <a:ext cx="30292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Look upon our needs this day.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us grateful for the good news of salvation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keep us faithful in your service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until the coming of our Lord Jesus Christ.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Thursday of Advent, Year C</a:t>
            </a:r>
          </a:p>
          <a:p>
            <a:pPr algn="ctr"/>
            <a:endParaRPr lang="en-US" sz="1600" dirty="0">
              <a:hlinkClick r:id="rId2"/>
            </a:endParaRPr>
          </a:p>
          <a:p>
            <a:pPr algn="ctr"/>
            <a:r>
              <a:rPr lang="en-US" sz="1600" i="1" dirty="0">
                <a:hlinkClick r:id="rId2"/>
              </a:rPr>
              <a:t>Zephaniah 3:14-20  •  Isaiah 12:2-6   Philippians 4:4-7  •  Luke 3:7-18</a:t>
            </a:r>
            <a:endParaRPr lang="en-US" sz="1600" i="1" dirty="0"/>
          </a:p>
          <a:p>
            <a:pPr algn="ctr"/>
            <a:endParaRPr lang="en-US" sz="1600" i="1" dirty="0">
              <a:hlinkClick r:id="rId3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1F2658-633E-4ED8-BC85-82E78EF3ADE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3027" y="5502"/>
            <a:ext cx="5291787" cy="685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73781" y="1013391"/>
            <a:ext cx="279805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O God of the exiles and the lost,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promise restoration and wholeness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through the power of Jesus Christ.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Give us faith to live joyfully…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Friday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Zephaniah 3:14-20  •  Isaiah 12:2-6   Philippians 4:4-7  •  Luke 3:7-18</a:t>
            </a:r>
            <a:endParaRPr lang="en-US" sz="1600" i="1" dirty="0"/>
          </a:p>
          <a:p>
            <a:pPr algn="ctr"/>
            <a:endParaRPr lang="en-US" sz="1600" i="1" dirty="0">
              <a:hlinkClick r:id="rId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260A93-EF97-4B94-A709-5C5878A99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85920" y="542925"/>
            <a:ext cx="7620000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CA8084-D949-4453-BF21-7BAED60DA650}"/>
              </a:ext>
            </a:extLst>
          </p:cNvPr>
          <p:cNvSpPr txBox="1"/>
          <p:nvPr/>
        </p:nvSpPr>
        <p:spPr>
          <a:xfrm>
            <a:off x="1098444" y="487025"/>
            <a:ext cx="256736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…sustained by your promises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we eagerly await the day when they will be fulfilled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 all the world to see,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through the coming of your Son, Jesus Christ. 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Third Saturday of Advent, Year C</a:t>
            </a:r>
          </a:p>
          <a:p>
            <a:pPr algn="ctr"/>
            <a:endParaRPr lang="en-US" sz="1600" i="1" dirty="0"/>
          </a:p>
          <a:p>
            <a:pPr algn="ctr"/>
            <a:r>
              <a:rPr lang="en-US" sz="1600" i="1" dirty="0">
                <a:hlinkClick r:id="rId2"/>
              </a:rPr>
              <a:t>Zephaniah 3:14-20  •  Isaiah 12:2-6   Philippians 4:4-7  •  Luke 3:7-18</a:t>
            </a:r>
            <a:endParaRPr lang="en-US" sz="1600" i="1" dirty="0"/>
          </a:p>
          <a:p>
            <a:pPr algn="ctr"/>
            <a:endParaRPr lang="en-US" sz="16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E32BD1-C1D1-4C76-BCCE-CA524B49F6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391" y="0"/>
            <a:ext cx="5149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9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723900" y="290831"/>
            <a:ext cx="10843260" cy="5755422"/>
          </a:xfrm>
          <a:prstGeom prst="rect">
            <a:avLst/>
          </a:prstGeom>
          <a:blipFill>
            <a:blip r:embed="rId3">
              <a:alphaModFix amt="25000"/>
            </a:blip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/>
              <a:t>John the Baptist Preaching</a:t>
            </a:r>
            <a:r>
              <a:rPr lang="en-US" sz="1600" b="1" dirty="0"/>
              <a:t>, by JESUS MAFA  --  https://www.librairie-emmanuel.fr/contact</a:t>
            </a:r>
            <a:endParaRPr lang="en-US" sz="1600" b="1" u="sng" dirty="0"/>
          </a:p>
          <a:p>
            <a:endParaRPr lang="en-US" sz="1600" b="1" u="sng" dirty="0"/>
          </a:p>
          <a:p>
            <a:r>
              <a:rPr lang="en-US" sz="1600" b="1" u="sng" dirty="0"/>
              <a:t>Frederick Douglass Inspiring the Youth</a:t>
            </a:r>
            <a:r>
              <a:rPr lang="en-US" sz="1600" b="1" dirty="0"/>
              <a:t>, by Cletus Alexander</a:t>
            </a:r>
            <a:r>
              <a:rPr lang="fr-FR" sz="1600" b="1" dirty="0"/>
              <a:t>  --  Source:	https://commons.wikimedia.org/wiki/File:'Douglass_Inspiring_the_Youth_of_the_Negro_Race'_by_Cletus_Alexander_and_Bruno_Peiser,_1933.JPG </a:t>
            </a:r>
          </a:p>
          <a:p>
            <a:endParaRPr lang="fr-FR" sz="1600" b="1" dirty="0"/>
          </a:p>
          <a:p>
            <a:r>
              <a:rPr lang="fr-FR" sz="1600" b="1" u="sng" dirty="0"/>
              <a:t>Doro</a:t>
            </a:r>
            <a:r>
              <a:rPr lang="en-US" sz="1600" b="1" u="sng" dirty="0"/>
              <a:t>thy Day with Homeless Christ</a:t>
            </a:r>
            <a:r>
              <a:rPr lang="en-US" sz="1600" b="1" dirty="0"/>
              <a:t>, by Kelly Latimore  --  https://kellylatimoreicons.com/contact/ 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Be Joyful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Susan Murtaugh  --  https://www.flickr.com/photos/suzi54241/26338596572</a:t>
            </a:r>
          </a:p>
          <a:p>
            <a:endParaRPr lang="en-US" sz="1600" b="1" dirty="0"/>
          </a:p>
          <a:p>
            <a:r>
              <a:rPr lang="en-US" sz="1600" b="1" u="sng" dirty="0"/>
              <a:t>Elizabeth of Hungary Visiting a Hospital,</a:t>
            </a:r>
            <a:r>
              <a:rPr lang="en-US" sz="1600" b="1" dirty="0"/>
              <a:t> by Adam </a:t>
            </a:r>
            <a:r>
              <a:rPr lang="en-US" sz="1600" b="1" dirty="0" err="1"/>
              <a:t>Elsheimer</a:t>
            </a:r>
            <a:r>
              <a:rPr lang="en-US" sz="1600" b="1" dirty="0"/>
              <a:t>  -- 	https://commons.wikimedia.org/wiki/File:St_Elizabeth_visiting_a_hospital._Wellcome_V0017201.jpg 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Saying Grace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Cornelis Bega -- http://commons.wikimedia.org/wiki/File:BegaPrayer.jpg</a:t>
            </a:r>
            <a:endParaRPr lang="en-US" sz="1600" b="1" u="sng" dirty="0"/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Global Refugee Mural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 by Joel Bergner  -- Creative Commons Attribution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ShareAlike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- CC-BY-SA-3.0</a:t>
            </a:r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Birth of the Christ Child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Victor and Richard Chavez  --  	https://commons.wikimedia.org/wiki/File:Bel%C3%A9n_(V%C3%ADctor_y_Richard_Chaves,_Per%C3%BA).jpg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2099</TotalTime>
  <Words>695</Words>
  <Application>Microsoft Office PowerPoint</Application>
  <PresentationFormat>Widescreen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155</cp:revision>
  <dcterms:created xsi:type="dcterms:W3CDTF">2020-10-17T13:53:15Z</dcterms:created>
  <dcterms:modified xsi:type="dcterms:W3CDTF">2021-09-08T14:35:50Z</dcterms:modified>
</cp:coreProperties>
</file>