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5" r:id="rId9"/>
    <p:sldId id="273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97" autoAdjust="0"/>
    <p:restoredTop sz="94823" autoAdjust="0"/>
  </p:normalViewPr>
  <p:slideViewPr>
    <p:cSldViewPr snapToGrid="0">
      <p:cViewPr varScale="1">
        <p:scale>
          <a:sx n="77" d="100"/>
          <a:sy n="77" d="100"/>
        </p:scale>
        <p:origin x="269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ectionary.library.vanderbilt.edu/texts.php?id=96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6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6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6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6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6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96" TargetMode="External"/><Relationship Id="rId2" Type="http://schemas.openxmlformats.org/officeDocument/2006/relationships/hyperlink" Target="https://lectionary.library.vanderbilt.edu/texts.php?id=9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lectionary.library.vanderbilt.edu/texts.php?id=96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812800" y="1395297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Advent Daily Prayer for Reflection </a:t>
            </a:r>
          </a:p>
          <a:p>
            <a:pPr algn="ctr"/>
            <a:r>
              <a:rPr lang="en-US" sz="2800" dirty="0"/>
              <a:t>Week 2</a:t>
            </a:r>
          </a:p>
          <a:p>
            <a:pPr algn="ctr"/>
            <a:r>
              <a:rPr lang="en-US" sz="2000" dirty="0"/>
              <a:t>Revised Common Lectionary Year C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312481" y="3962360"/>
            <a:ext cx="400619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Prayers that follow are written by the RCL specifically for the Advent Lectionary scripture texts:</a:t>
            </a:r>
          </a:p>
          <a:p>
            <a:pPr algn="ctr"/>
            <a:endParaRPr lang="en-US" dirty="0"/>
          </a:p>
          <a:p>
            <a:pPr algn="ctr"/>
            <a:r>
              <a:rPr lang="en-US" dirty="0">
                <a:hlinkClick r:id="rId2"/>
              </a:rPr>
              <a:t>Baruch 5:1-9 or Malachi 3:1-4 </a:t>
            </a:r>
          </a:p>
          <a:p>
            <a:pPr algn="ctr"/>
            <a:r>
              <a:rPr lang="en-US" dirty="0">
                <a:hlinkClick r:id="rId2"/>
              </a:rPr>
              <a:t>Luke 1:68-79  •  Philippians 1:3-11</a:t>
            </a:r>
          </a:p>
          <a:p>
            <a:pPr algn="ctr"/>
            <a:r>
              <a:rPr lang="en-US" dirty="0">
                <a:hlinkClick r:id="rId2"/>
              </a:rPr>
              <a:t>Luke 3:1-6</a:t>
            </a:r>
            <a:endParaRPr lang="en-US" dirty="0"/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03296F-179C-4BAC-BC0F-A2CF4C2516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440" y="78876"/>
            <a:ext cx="7455862" cy="669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58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494263" y="1104468"/>
            <a:ext cx="287201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timeless grace,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fill us with joyful expectation.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us ready for the message that prepares the way… 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Sunday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Baruch 5:1-9 or Malachi 3:1-4 </a:t>
            </a:r>
          </a:p>
          <a:p>
            <a:pPr algn="ctr"/>
            <a:r>
              <a:rPr lang="en-US" sz="1600" i="1" dirty="0">
                <a:hlinkClick r:id="rId3"/>
              </a:rPr>
              <a:t>Luke 1:68-79  •  Philippians 1:3-11 •  Luke 3:1-6</a:t>
            </a:r>
            <a:endParaRPr lang="en-US" sz="1600" i="1" dirty="0"/>
          </a:p>
          <a:p>
            <a:endParaRPr lang="en-US" sz="1600" i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01F3F0-A25E-4B67-899B-0221CC2087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4412" y="0"/>
            <a:ext cx="3766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933290" y="838812"/>
            <a:ext cx="2743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…that with uprightness of heart and holy joy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may eagerly await the kingdom of your Son, Jesus Christ,</a:t>
            </a:r>
          </a:p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who reigns with you and the Holy Spirit, now and for ever. 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Monday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Baruch 5:1-9 or Malachi 3:1-4 </a:t>
            </a:r>
          </a:p>
          <a:p>
            <a:pPr algn="ctr"/>
            <a:r>
              <a:rPr lang="en-US" sz="1600" i="1" dirty="0">
                <a:hlinkClick r:id="rId3"/>
              </a:rPr>
              <a:t>Luke 1:68-79  •  Philippians 1:3-11 •  Luke 3:1-6</a:t>
            </a:r>
            <a:endParaRPr lang="en-US" sz="1600" i="1" dirty="0"/>
          </a:p>
          <a:p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E067A6-B80B-485D-A31D-41D6C9FABC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646" y="385845"/>
            <a:ext cx="6753878" cy="600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9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56886" y="850107"/>
            <a:ext cx="2743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hope,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raised up John the baptizer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 a herald who calls us to conversion.</a:t>
            </a:r>
            <a:br>
              <a:rPr lang="en-US" sz="2400" i="1" dirty="0"/>
            </a:br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</a:t>
            </a: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 joyfully await the glorious coming of Christ.</a:t>
            </a: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Tuesday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Baruch 5:1-9 or Malachi 3:1-4 </a:t>
            </a:r>
          </a:p>
          <a:p>
            <a:pPr algn="ctr"/>
            <a:r>
              <a:rPr lang="en-US" sz="1600" i="1" dirty="0">
                <a:hlinkClick r:id="rId3"/>
              </a:rPr>
              <a:t>Luke 1:68-79  •  Philippians 1:3-11 •  Luke 3:1-6</a:t>
            </a:r>
            <a:endParaRPr lang="en-US" sz="16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528AEB-8C21-4AA1-B5DD-5F238F510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8786" y="1109663"/>
            <a:ext cx="6991214" cy="446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1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57242" y="1350002"/>
            <a:ext cx="27432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</a:t>
            </a: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 pray to you for the needs of the church and the world. Hear our humble prayer.</a:t>
            </a:r>
          </a:p>
          <a:p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Wednesday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Baruch 5:1-9 or Malachi 3:1-4 </a:t>
            </a:r>
          </a:p>
          <a:p>
            <a:pPr algn="ctr"/>
            <a:r>
              <a:rPr lang="en-US" sz="1600" i="1" dirty="0">
                <a:hlinkClick r:id="rId3"/>
              </a:rPr>
              <a:t>Luke 1:68-79  •  Philippians 1:3-11 •  Luke 3:1-6</a:t>
            </a:r>
            <a:endParaRPr lang="en-US" sz="1600" i="1" dirty="0"/>
          </a:p>
          <a:p>
            <a:endParaRPr lang="en-US" sz="16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2015BF-CB76-472C-91B8-5A52943D8F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19563" y="0"/>
            <a:ext cx="51418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46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784195" y="1206431"/>
            <a:ext cx="302928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Give voice to your presence among us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until the day of the coming of your Son, Jesus Christ,</a:t>
            </a:r>
          </a:p>
          <a:p>
            <a:pPr algn="ctr"/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who lives and reigns for ever and ever.</a:t>
            </a: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Thursday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Baruch 5:1-9 or Malachi 3:1-4 </a:t>
            </a:r>
          </a:p>
          <a:p>
            <a:pPr algn="ctr"/>
            <a:r>
              <a:rPr lang="en-US" sz="1600" i="1" dirty="0">
                <a:hlinkClick r:id="rId3"/>
              </a:rPr>
              <a:t>Luke 1:68-79  •  Philippians 1:3-11 Luke 3:1-6</a:t>
            </a:r>
            <a:endParaRPr lang="en-US" sz="1600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24318C-4AC6-4C92-9630-83A8144307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6323" y="0"/>
            <a:ext cx="30701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836341" y="485071"/>
            <a:ext cx="2798055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Out of the embrace of mercy and righteousness,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 have brought forth joy and dignity for your people.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Remember now your ancient promise: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make straight the paths that lead to you…</a:t>
            </a: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Second Friday of Advent, Year C</a:t>
            </a:r>
          </a:p>
          <a:p>
            <a:pPr algn="ctr"/>
            <a:endParaRPr lang="en-US" sz="1600" i="1" dirty="0">
              <a:hlinkClick r:id="rId2"/>
            </a:endParaRPr>
          </a:p>
          <a:p>
            <a:pPr algn="ctr"/>
            <a:r>
              <a:rPr lang="en-US" sz="1600" i="1" dirty="0">
                <a:hlinkClick r:id="rId3"/>
              </a:rPr>
              <a:t>Baruch 5:1-9 or Malachi 3:1-4 </a:t>
            </a:r>
          </a:p>
          <a:p>
            <a:pPr algn="ctr"/>
            <a:r>
              <a:rPr lang="en-US" sz="1600" i="1" dirty="0">
                <a:hlinkClick r:id="rId3"/>
              </a:rPr>
              <a:t>Luke 1:68-79  •  Philippians 1:3-11 •  Luke 3:1-6</a:t>
            </a:r>
            <a:endParaRPr lang="en-US" sz="16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8365FF-2B6C-4794-96DF-5EC05DC840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6260" y="571501"/>
            <a:ext cx="7349490" cy="546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7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CA8084-D949-4453-BF21-7BAED60DA650}"/>
              </a:ext>
            </a:extLst>
          </p:cNvPr>
          <p:cNvSpPr txBox="1"/>
          <p:nvPr/>
        </p:nvSpPr>
        <p:spPr>
          <a:xfrm>
            <a:off x="996844" y="858672"/>
            <a:ext cx="25673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…and smooth the rough ways,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in our day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might bring forth your compassion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 all humanity. Amen.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  <a:p>
            <a:pPr algn="ctr"/>
            <a:r>
              <a:rPr lang="en-US" sz="1600" i="1" dirty="0"/>
              <a:t>Second Saturday of Advent, Year C</a:t>
            </a:r>
          </a:p>
          <a:p>
            <a:pPr algn="ctr"/>
            <a:endParaRPr lang="en-US" sz="1600" i="1" dirty="0"/>
          </a:p>
          <a:p>
            <a:pPr algn="ctr"/>
            <a:r>
              <a:rPr lang="en-US" sz="1600" i="1" dirty="0">
                <a:hlinkClick r:id="rId2"/>
              </a:rPr>
              <a:t>Baruch 5:1-9 or Malachi 3:1-4  •  Luke 1:68-79 Philippians 1:3-11 •  Luke 3:1-6</a:t>
            </a:r>
            <a:endParaRPr lang="en-US" sz="16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3500C0-D15F-4155-A068-4D3C8A03D5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0553" y="497899"/>
            <a:ext cx="7051915" cy="579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9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723900" y="473711"/>
            <a:ext cx="10843260" cy="5724644"/>
          </a:xfrm>
          <a:prstGeom prst="rect">
            <a:avLst/>
          </a:prstGeom>
          <a:blipFill>
            <a:blip r:embed="rId3">
              <a:alphaModFix amt="25000"/>
            </a:blip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/>
              <a:t>Elizabeth and Zechariah</a:t>
            </a:r>
            <a:r>
              <a:rPr lang="en-US" sz="1600" b="1" dirty="0"/>
              <a:t>, Bourges Cathedral</a:t>
            </a:r>
            <a:r>
              <a:rPr lang="fr-FR" sz="1600" b="1" dirty="0"/>
              <a:t>  --  http://www.flickr.com/photos/pelegrino/1356007875/</a:t>
            </a:r>
          </a:p>
          <a:p>
            <a:endParaRPr lang="fr-FR" sz="1600" b="1" u="sng" dirty="0"/>
          </a:p>
          <a:p>
            <a:r>
              <a:rPr lang="en-US" sz="1600" b="1" u="sng" dirty="0"/>
              <a:t>John the Baptist</a:t>
            </a:r>
            <a:r>
              <a:rPr lang="en-US" sz="1600" b="1" dirty="0"/>
              <a:t>, Church of St. John and St. Martin, </a:t>
            </a:r>
            <a:r>
              <a:rPr lang="en-US" sz="1600" b="1" dirty="0" err="1"/>
              <a:t>Schwabach</a:t>
            </a:r>
            <a:r>
              <a:rPr lang="en-US" sz="1600" b="1" dirty="0"/>
              <a:t>, Germany  --  https://commons.wikimedia.org/wiki/File:Schwabach_Stadtkirche_-_Katharinenaltar_Fl%C3%BCgel_4a.jpg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Holy Trinity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Zoltán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Joó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--  </a:t>
            </a: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https://commons.wikimedia.org/wiki/File:Coffered_ceiling_by_Zolt%C3%A1n_Jo%C3%B3,_Holy_Spirit_Church,_2019_Veresegyh%C3%A1z.jpg</a:t>
            </a:r>
            <a:endParaRPr lang="en-US" sz="14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John the Baptist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by Father Georges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Saget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 --  www.robertharding.com</a:t>
            </a:r>
          </a:p>
          <a:p>
            <a:endParaRPr lang="en-US" sz="1600" b="1" dirty="0"/>
          </a:p>
          <a:p>
            <a:r>
              <a:rPr lang="en-US" sz="1600" b="1" u="sng" dirty="0"/>
              <a:t>Woman Praying,</a:t>
            </a:r>
            <a:r>
              <a:rPr lang="en-US" sz="1600" b="1" dirty="0"/>
              <a:t> by Paula </a:t>
            </a:r>
            <a:r>
              <a:rPr lang="en-US" sz="1600" b="1" dirty="0" err="1"/>
              <a:t>Modersohn</a:t>
            </a:r>
            <a:r>
              <a:rPr lang="en-US" sz="1600" b="1" dirty="0"/>
              <a:t>-Becker  --  https://commons.wikimedia.org/wiki/File:Paula_Modersohn-Becker_-_Old_Peasant_Woman_(c1905).jpg</a:t>
            </a:r>
          </a:p>
          <a:p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African Nativity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 St.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Sebaldus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Nuremberg  -- https://www.flickr.com/photos/damiavos/14859315278 </a:t>
            </a:r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Entrance to the Village of </a:t>
            </a:r>
            <a:r>
              <a:rPr lang="en-US" sz="1600" b="1" u="sng" dirty="0" err="1">
                <a:solidFill>
                  <a:srgbClr val="000000"/>
                </a:solidFill>
                <a:latin typeface="Calibri" panose="020F0502020204030204" pitchFamily="34" charset="0"/>
              </a:rPr>
              <a:t>Vétheuil</a:t>
            </a:r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  in Winter,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by Claude Monet  --  https://commons.wikimedia.org/wiki/File:Monet_-_Entrance_to_the_Village_of_V%C3%A9theuil_in_Winter,_1879.jpg</a:t>
            </a:r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Jesus Lends a Helping Hand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mural, Washington, DC  --  https://www.flickr.com/photos/daquellamanera/3994554964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1790</TotalTime>
  <Words>720</Words>
  <Application>Microsoft Office PowerPoint</Application>
  <PresentationFormat>Widescreen</PresentationFormat>
  <Paragraphs>87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114</cp:revision>
  <dcterms:created xsi:type="dcterms:W3CDTF">2020-10-17T13:53:15Z</dcterms:created>
  <dcterms:modified xsi:type="dcterms:W3CDTF">2021-09-08T14:39:25Z</dcterms:modified>
</cp:coreProperties>
</file>