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1" autoAdjust="0"/>
    <p:restoredTop sz="94823" autoAdjust="0"/>
  </p:normalViewPr>
  <p:slideViewPr>
    <p:cSldViewPr snapToGrid="0">
      <p:cViewPr varScale="1">
        <p:scale>
          <a:sx n="77" d="100"/>
          <a:sy n="77" d="100"/>
        </p:scale>
        <p:origin x="139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812800" y="139529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1</a:t>
            </a:r>
          </a:p>
          <a:p>
            <a:pPr algn="ctr"/>
            <a:r>
              <a:rPr lang="en-US" sz="2000" dirty="0"/>
              <a:t>Revised Common Lectionary Year C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198181" y="4122380"/>
            <a:ext cx="4006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>
              <a:hlinkClick r:id="rId2"/>
            </a:endParaRPr>
          </a:p>
          <a:p>
            <a:pPr algn="ctr"/>
            <a:r>
              <a:rPr lang="en-US" dirty="0">
                <a:hlinkClick r:id="rId2"/>
              </a:rPr>
              <a:t>Jeremiah 33:14-16  •  Psalm 25:1-10  </a:t>
            </a:r>
          </a:p>
          <a:p>
            <a:pPr algn="ctr"/>
            <a:r>
              <a:rPr lang="en-US" dirty="0">
                <a:hlinkClick r:id="rId2"/>
              </a:rPr>
              <a:t>1 Thessalonians 3:9-13  •  Luke 21:25-36</a:t>
            </a:r>
            <a:endParaRPr lang="en-US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16CE61-71CC-4BE5-851E-A508592D1D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786" y="0"/>
            <a:ext cx="69452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445792" y="995248"/>
            <a:ext cx="2743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justice and peace,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heavens you rain down mercy and kindness,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all on earth may stand in awe and wonder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before your marvelous deeds.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Sunday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</a:t>
            </a:r>
            <a:r>
              <a:rPr lang="en-US" sz="1600" dirty="0">
                <a:hlinkClick r:id="rId2"/>
              </a:rPr>
              <a:t>-36</a:t>
            </a:r>
            <a:endParaRPr lang="en-US" sz="1600" dirty="0"/>
          </a:p>
          <a:p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963F76-7FF1-4109-B159-7D74C5FD92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saturation sat="9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8282" y="304799"/>
            <a:ext cx="8612385" cy="61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67580" y="913968"/>
            <a:ext cx="2743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Raise our heads in expectation,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yearn for the coming day of the Lord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stand without blame before your Son, Jesus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lives and reigns for ever and ever. Amen.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Monday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sz="1600" i="1" dirty="0"/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E5124-C48D-46D2-B10D-1599DB0446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047" y="0"/>
            <a:ext cx="6048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61966" y="886119"/>
            <a:ext cx="2743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seek the mighty God in the most unlikely places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child in a stable, and in an empty tomb. May God hear these prayers,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which come from the unlikely corners of our lives.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Tuesday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sz="1600" i="1" dirty="0"/>
          </a:p>
          <a:p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E5E84B-53DD-427B-861A-6816DEA012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902" y="805544"/>
            <a:ext cx="7822907" cy="52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74362" y="930902"/>
            <a:ext cx="2743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Give us ears to hear, O God,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eyes to watch, that we may know your presence in our midst during this holy season of joy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anticipate the coming of Jesus Christ.  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Wednesday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sz="1600" i="1" dirty="0"/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7FAAE4-0800-4581-8358-5FE73D86E6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saturation sat="10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9962" y="927279"/>
            <a:ext cx="7271037" cy="48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51315" y="1511231"/>
            <a:ext cx="300425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O God of all the prophets,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herald the coming of the Son of Man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by wondrous signs in the heavens and on the earth.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Thursday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sz="1600" i="1" dirty="0"/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781F60-07C5-4A9A-9A55-9B929E57CB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8714" y="0"/>
            <a:ext cx="7334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91526" y="2364671"/>
            <a:ext cx="2743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Guard our hearts from despair…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Friday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sz="1600" i="1" dirty="0"/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4E4EDC-A401-4BA7-B561-A51A84AFC1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70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654627" y="449314"/>
            <a:ext cx="258640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…so that we,</a:t>
            </a:r>
          </a:p>
          <a:p>
            <a:pPr algn="ctr"/>
            <a:r>
              <a:rPr lang="en-US" sz="2400" i="1" dirty="0"/>
              <a:t>in the company of the faithful</a:t>
            </a:r>
          </a:p>
          <a:p>
            <a:pPr algn="ctr"/>
            <a:r>
              <a:rPr lang="en-US" sz="2400" i="1" dirty="0"/>
              <a:t>and by the power of your Holy Spirit,</a:t>
            </a:r>
          </a:p>
          <a:p>
            <a:pPr algn="ctr"/>
            <a:r>
              <a:rPr lang="en-US" sz="2400" i="1" dirty="0"/>
              <a:t>may be found ready to raise our heads</a:t>
            </a:r>
          </a:p>
          <a:p>
            <a:pPr algn="ctr"/>
            <a:r>
              <a:rPr lang="en-US" sz="2400" i="1" dirty="0"/>
              <a:t>at the coming near of our redemption,</a:t>
            </a:r>
          </a:p>
          <a:p>
            <a:pPr algn="ctr"/>
            <a:r>
              <a:rPr lang="en-US" sz="2400" i="1" dirty="0"/>
              <a:t>the day of Jesus Christ. Amen.</a:t>
            </a:r>
            <a:endParaRPr lang="en-US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First Saturday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Jeremiah 33:14-16  •  Psalm 25:1-10  •  1 Thessalonians 3:9-13  •  Luke 21:25-36</a:t>
            </a:r>
            <a:endParaRPr lang="en-US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24949E-C616-4757-A9D3-240059992A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saturation sat="102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72" y="265987"/>
            <a:ext cx="8306885" cy="637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827316" y="503772"/>
            <a:ext cx="1067743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Nativity</a:t>
            </a:r>
            <a:r>
              <a:rPr lang="en-US" sz="1600" b="1" dirty="0"/>
              <a:t>, by </a:t>
            </a:r>
            <a:r>
              <a:rPr lang="fr-FR" sz="1600" b="1" dirty="0"/>
              <a:t>Duccio  --  https://commons.wikimedia.org/wiki/File:Duccio_di_Buoninsegna_058.jpg</a:t>
            </a:r>
            <a:endParaRPr lang="en-US" sz="1600" b="1" u="sng" dirty="0"/>
          </a:p>
          <a:p>
            <a:endParaRPr lang="en-US" sz="1600" b="1" u="sng" dirty="0"/>
          </a:p>
          <a:p>
            <a:r>
              <a:rPr lang="en-US" sz="1600" b="1" u="sng" dirty="0"/>
              <a:t>Procession</a:t>
            </a:r>
            <a:r>
              <a:rPr lang="en-US" sz="1600" b="1" dirty="0"/>
              <a:t>, by John August Swanson  --  www.JohnAugustSwanson.com  - copyright 2007 by John August Swanson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Sermon on the Mount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Laura James  --  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https://www.laurajamesart.com/collections/religious/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Birth of Jesus with the Shepherds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JESUS MAFA  --  http://www.librairie-emmanuel.fr</a:t>
            </a:r>
          </a:p>
          <a:p>
            <a:endParaRPr lang="en-US" sz="1600" b="1" dirty="0"/>
          </a:p>
          <a:p>
            <a:r>
              <a:rPr lang="en-US" sz="1600" b="1" u="sng" dirty="0" err="1"/>
              <a:t>Ligthing</a:t>
            </a:r>
            <a:r>
              <a:rPr lang="en-US" sz="1600" b="1" u="sng" dirty="0"/>
              <a:t> to Unite,</a:t>
            </a:r>
            <a:r>
              <a:rPr lang="en-US" sz="1600" b="1" dirty="0"/>
              <a:t> by Gerry Hofstetter  --  https://www.flickr.com/photos/johnsonderman/2482318736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Paz y Bien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Parish of the Holy Kings, Mexico City  --  https://commons.wikimedia.org/wiki/File:Saints_Kings_Church,_3000_R%C3%ADo_Consulado_Avenue,_Venustiano_Carranza,_Federal_District,_Mexico06_-_Paz_y_bien.jpg</a:t>
            </a: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Heart of the World,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by Mikhail Reva  --  https://commons.wikimedia.org/wiki/File:Children_sculpture_by_Mikhail_Reva.jpg  </a:t>
            </a:r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Coming of the Holy </a:t>
            </a:r>
            <a:r>
              <a:rPr lang="en-US" sz="1600" b="1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Spirit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,by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Eva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Kun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	https://commons.wikimedia.org/wiki/File:VeresegyhazaSzentlelekFotoTalerTamas8.jpg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697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78</cp:revision>
  <dcterms:created xsi:type="dcterms:W3CDTF">2020-10-17T13:53:15Z</dcterms:created>
  <dcterms:modified xsi:type="dcterms:W3CDTF">2021-09-08T14:43:47Z</dcterms:modified>
</cp:coreProperties>
</file>