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2" r:id="rId4"/>
    <p:sldId id="274" r:id="rId5"/>
    <p:sldId id="275" r:id="rId6"/>
    <p:sldId id="276" r:id="rId7"/>
    <p:sldId id="277" r:id="rId8"/>
    <p:sldId id="278" r:id="rId9"/>
    <p:sldId id="279" r:id="rId10"/>
    <p:sldId id="273" r:id="rId11"/>
    <p:sldId id="28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4" autoAdjust="0"/>
    <p:restoredTop sz="94823" autoAdjust="0"/>
  </p:normalViewPr>
  <p:slideViewPr>
    <p:cSldViewPr snapToGrid="0">
      <p:cViewPr varScale="1">
        <p:scale>
          <a:sx n="76" d="100"/>
          <a:sy n="76" d="100"/>
        </p:scale>
        <p:origin x="50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04E13-9C47-4A5E-A459-64CCBA24D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3F64FF-D82B-4FB8-B684-27EE69E2D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FC547-58F1-49B2-985E-06C84D4C9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A7689-AE5C-434E-81EA-19A34132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35E02-26D3-44C9-8669-21D60C934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B535-E1E2-4B4D-B149-D2D608021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24E8D-3763-45C1-9454-86ABE03EF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6B55B-DDF0-4F48-B653-4185FE72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EA334-0298-43EA-AAA2-BF20F8E3F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38C6E-C266-49EF-84D3-0325647F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9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1704F-4661-40E6-B058-CF205887F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5D036-B142-431A-89BE-342A43DC4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C77FA-2139-4AE2-846F-39A83263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8B89F-16F0-4147-A139-21CC65D3E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FD1A1-DD9E-4392-BCAD-FCB31DC6E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FA21-1B74-4881-AAE3-CA4D3A4F5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FD24E-4955-47F1-83E5-931BF4368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FC8C1-0A71-45C4-B8D3-D76474B31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15FF3-25FC-42B1-AF95-FC8D2D49D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DF589D-0C35-4C40-B58A-3F43E756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A3062-EAC8-4C56-9C3C-4D8B120D2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629D7-7786-4242-B01F-C67714D04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A074F-E973-43F1-BDCF-7B757ED82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12C9C-407D-4999-9D9C-9C58C4297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27D739-E6D2-4D74-9D85-004087F227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D3EEB-F35B-49CE-9930-824CC0B530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7C8CDE-ACB4-4680-8D29-6BAB250E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7BB6C7-8F95-4A2B-B833-6C2F6324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605DAD-C7C2-4581-85D1-9008B66DB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91543-BC37-491E-B309-45B1891D3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647259-D61B-4027-8273-39B43470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D40AC5-47B1-4470-B0BD-E11E70E64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8C883-7619-41C7-A52C-43641D47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4B62E-4531-48B6-8998-B449C9786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1F2237-B9DA-48C6-9D23-A979FC59F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883EFE-4442-4117-9136-1154450B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A2F8-B0F8-46B3-9147-F105DCAAF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71B60-A1E3-4FE5-BE31-E7AF75B11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8D198-1DDC-4092-8B63-3F70A1E5B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A0EF9-1DF3-4CDA-A168-4840163E2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082E3-F202-4250-8837-09E415C00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9F8B2-5961-4378-8D67-9A765CD0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6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3DC72-190E-4755-9812-C640C94C9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C2161-D165-4AC3-B85E-E934BA2A1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01EDC-9CE9-49CF-A1C4-421BAF516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DF6B9-EEAF-49FC-9FD9-256C5E56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333E8-6A3D-4EB5-98F6-08B1EEAF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883E2-7AA5-4838-BE69-971B9C7B3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F0DB-1CC2-4AFD-846C-CE1456F6C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128FD-596B-40C7-95BA-E7D9B4AEA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8F4BA-AFFD-4923-9835-74DDA568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3E97B-2830-48F1-918F-09A00B092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49664-D022-4ED2-9B5F-9DE91800D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5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003AB-B68E-4E54-9CDF-AB7B8EC8F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CDAC1-C2BE-4713-A5E4-65E28CF4F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A319A-C573-4CD2-973E-8B89C21BB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04626-0E47-4CE2-816F-E9CFF7E10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03670-1271-4D02-A084-D4CF60F9E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3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8BC0F3-E5C4-493A-BF18-FD0DEF5E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61634-51BE-4C8D-B9AA-E8FB5E60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C1B68-22FB-47D9-A0EB-C77609788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4255-223F-43BB-9549-66442C789B1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A7D53-E2F0-48C5-A6FA-7B1E9EB8E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6A298-4538-4376-A600-09361EAB6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F16D8-25C9-4D4C-A6B6-03507DB41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51#psalm_reading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lectionary.library.vanderbilt.edu/texts.php?id=5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51#gospel_reading" TargetMode="External"/><Relationship Id="rId5" Type="http://schemas.openxmlformats.org/officeDocument/2006/relationships/hyperlink" Target="https://lectionary.library.vanderbilt.edu/texts.php?id=51#epistle_reading" TargetMode="External"/><Relationship Id="rId4" Type="http://schemas.openxmlformats.org/officeDocument/2006/relationships/hyperlink" Target="https://lectionary.library.vanderbilt.edu/texts.php?id=51#psalm_oth_readin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812800" y="139529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4</a:t>
            </a:r>
          </a:p>
          <a:p>
            <a:pPr algn="ctr"/>
            <a:r>
              <a:rPr lang="en-US" sz="2000" dirty="0"/>
              <a:t>Revised Common Lectionary Year B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375920" y="4118408"/>
            <a:ext cx="38709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r>
              <a:rPr lang="en-US" dirty="0">
                <a:hlinkClick r:id="rId2"/>
              </a:rPr>
              <a:t>2 Samuel 7:1-11, 16  </a:t>
            </a:r>
            <a:r>
              <a:rPr lang="en-US" dirty="0"/>
              <a:t>•  </a:t>
            </a:r>
            <a:r>
              <a:rPr lang="en-US" dirty="0">
                <a:hlinkClick r:id="rId3"/>
              </a:rPr>
              <a:t>Luke 1:46b-55 </a:t>
            </a:r>
            <a:r>
              <a:rPr lang="en-US" dirty="0"/>
              <a:t>or </a:t>
            </a:r>
            <a:r>
              <a:rPr lang="en-US" dirty="0">
                <a:hlinkClick r:id="rId4"/>
              </a:rPr>
              <a:t>Psalm 89:1-4, 19-26</a:t>
            </a:r>
            <a:r>
              <a:rPr lang="en-US" dirty="0"/>
              <a:t>   •  </a:t>
            </a:r>
            <a:r>
              <a:rPr lang="en-US" dirty="0">
                <a:hlinkClick r:id="rId5"/>
              </a:rPr>
              <a:t>Romans 16:25-27</a:t>
            </a:r>
            <a:r>
              <a:rPr lang="en-US" dirty="0"/>
              <a:t>   •  </a:t>
            </a:r>
            <a:r>
              <a:rPr lang="en-US" dirty="0">
                <a:hlinkClick r:id="rId6"/>
              </a:rPr>
              <a:t>Luke 1:26-38</a:t>
            </a:r>
            <a:endParaRPr lang="en-US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A88F76-8817-47E0-8100-AF90FC4B74C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196" y="-3315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9746" y="674400"/>
            <a:ext cx="314203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all ages,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the birth of Christ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your boundless love for your people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shattered the power of darkness.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 born in us with that same love and light,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that our song may blend with all the choirs of heaven and earth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 the glory of your holy name.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Sunday of Advent, Year B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56C1FA-E96F-4962-8E77-97A03EEB3D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578" y="0"/>
            <a:ext cx="5966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4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83175" y="1593980"/>
            <a:ext cx="29402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God of Elizabeth and Mary,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visited your servants with news of the world's redemption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the coming of the Savior.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Monday of Advent, Year B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DFD2F6-147D-4C34-9155-72D706CC5F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0439" y="0"/>
            <a:ext cx="4568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7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46028" y="1445124"/>
            <a:ext cx="29083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our hearts leap with joy,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fill our mouths with songs of praise,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announce glad tidings of peace,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welcome the Christ in our midst.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Tuesday of Advent, Year B</a:t>
            </a:r>
          </a:p>
          <a:p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15D0D-A2B2-4617-86D6-44527C783F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3792" y="0"/>
            <a:ext cx="51709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0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02417" y="1827733"/>
            <a:ext cx="31954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promise,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have given us a sign of your love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the gift of Jesus Christ, our Savior,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was promised from ages past.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Wednesday of Advent, Year 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B4E420-35A3-420B-8738-EAAE18D74F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2211" y="0"/>
            <a:ext cx="50426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7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18490" y="1597729"/>
            <a:ext cx="382161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believe as Joseph did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message of your presence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whispered by an angel,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offer our prayers for your world,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confident of your care and mercy for all creation.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Thursday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59F-FB9E-4977-A602-359AE5F959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221" y="0"/>
            <a:ext cx="5426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9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70516" y="1597729"/>
            <a:ext cx="2743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Ever faithful God,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prophets and angels,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promised to raise up a holy child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would establish a household of peace and justice.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Friday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0AD3F-B859-4B83-A852-4E19544B7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371" y="765542"/>
            <a:ext cx="8109098" cy="52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1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32298" y="1228397"/>
            <a:ext cx="2743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our hearts to receive your Son,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open our doors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welcome all people as sisters and brothers,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establish your household in our time.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Fourth Saturday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CE1C40-E937-4033-8EBB-D84594536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0757" y="916418"/>
            <a:ext cx="8262257" cy="512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9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863009" y="96427"/>
            <a:ext cx="10210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b="1" i="0" dirty="0"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sng" dirty="0"/>
              <a:t>Nativity</a:t>
            </a:r>
            <a:r>
              <a:rPr lang="en-US" b="1" dirty="0"/>
              <a:t>, Master of the </a:t>
            </a:r>
            <a:r>
              <a:rPr lang="en-US" b="1" dirty="0" err="1"/>
              <a:t>Kefermarkt</a:t>
            </a:r>
            <a:r>
              <a:rPr lang="en-US" b="1" dirty="0"/>
              <a:t> Altarpiece  </a:t>
            </a:r>
            <a:r>
              <a:rPr lang="fr-FR" b="1" dirty="0"/>
              <a:t>-- 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https://commons.wikimedia.org/wiki/File:Kefermarkt_Kirche_Fl%C3%BCgelaltar_Geburt_01.jpg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u="sng" dirty="0"/>
              <a:t>The Visitation</a:t>
            </a:r>
            <a:r>
              <a:rPr lang="en-US" b="1" dirty="0"/>
              <a:t>, Church of St. Elizabeth El Sitio  --  https://www.flickr.com/photos/johndonaghy/22885862/ - John Donaghy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i="0" u="sng" dirty="0">
                <a:solidFill>
                  <a:srgbClr val="000000"/>
                </a:solidFill>
                <a:effectLst/>
              </a:rPr>
              <a:t>The Visitation</a:t>
            </a:r>
            <a:r>
              <a:rPr lang="en-US" b="1" i="0" dirty="0">
                <a:solidFill>
                  <a:srgbClr val="000000"/>
                </a:solidFill>
                <a:effectLst/>
              </a:rPr>
              <a:t>, Jacopo </a:t>
            </a:r>
            <a:r>
              <a:rPr lang="en-US" b="1" i="0" dirty="0" err="1">
                <a:solidFill>
                  <a:srgbClr val="000000"/>
                </a:solidFill>
                <a:effectLst/>
              </a:rPr>
              <a:t>Pontormo</a:t>
            </a:r>
            <a:r>
              <a:rPr lang="en-US" b="1" i="0" dirty="0">
                <a:solidFill>
                  <a:srgbClr val="000000"/>
                </a:solidFill>
                <a:effectLst/>
              </a:rPr>
              <a:t>  --  https://commons.wikimedia.org/wiki/File:Pontormo-visitation-after-restorationRGB.jpg</a:t>
            </a:r>
          </a:p>
          <a:p>
            <a:pPr>
              <a:defRPr/>
            </a:pPr>
            <a:endParaRPr lang="en-US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b="1" i="0" u="sng" dirty="0">
                <a:solidFill>
                  <a:srgbClr val="000000"/>
                </a:solidFill>
                <a:effectLst/>
              </a:rPr>
              <a:t>Annunciation</a:t>
            </a:r>
            <a:r>
              <a:rPr lang="en-US" b="1" i="0" dirty="0">
                <a:solidFill>
                  <a:srgbClr val="000000"/>
                </a:solidFill>
                <a:effectLst/>
              </a:rPr>
              <a:t>, El Greco  --  https://commons.wikimedia.org/wiki/File:El_GRECO_(Domenikos_Theotokopoulos)_-_Annunciation_-_Google_Art_Project.jpg</a:t>
            </a:r>
          </a:p>
          <a:p>
            <a:pPr>
              <a:defRPr/>
            </a:pPr>
            <a:endParaRPr lang="en-US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b="1" u="sng" dirty="0"/>
              <a:t>Joseph’s Dream</a:t>
            </a:r>
            <a:r>
              <a:rPr lang="en-US" b="1" dirty="0"/>
              <a:t>, Joseph </a:t>
            </a:r>
            <a:r>
              <a:rPr lang="en-US" b="1" dirty="0" err="1"/>
              <a:t>Gandolphi</a:t>
            </a:r>
            <a:r>
              <a:rPr lang="en-US" b="1" dirty="0"/>
              <a:t>  --  http://commons.wikimedia.org/wiki/File:'Joseph's_Dream',_painting_by_Gaetano_Gandolfi,_c._1790.jpg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u="sng" dirty="0"/>
              <a:t>Teaching in the Temple,</a:t>
            </a:r>
            <a:r>
              <a:rPr lang="en-US" b="1" dirty="0"/>
              <a:t> JESUS MAFA  --  http://www.librairie-emmanuel.fr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u="sng" dirty="0"/>
              <a:t>Jesus Welcomes All</a:t>
            </a:r>
            <a:r>
              <a:rPr lang="en-US" b="1" dirty="0"/>
              <a:t>, Sudanese Muralist  --  https://www.flickr.com/photos/amyashcraft/13885591354/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594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73</cp:revision>
  <dcterms:created xsi:type="dcterms:W3CDTF">2020-10-17T13:53:15Z</dcterms:created>
  <dcterms:modified xsi:type="dcterms:W3CDTF">2020-12-14T15:49:24Z</dcterms:modified>
</cp:coreProperties>
</file>