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5" r:id="rId4"/>
    <p:sldId id="276" r:id="rId5"/>
    <p:sldId id="277" r:id="rId6"/>
    <p:sldId id="278" r:id="rId7"/>
    <p:sldId id="279" r:id="rId8"/>
    <p:sldId id="280" r:id="rId9"/>
    <p:sldId id="273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9" autoAdjust="0"/>
    <p:restoredTop sz="94823" autoAdjust="0"/>
  </p:normalViewPr>
  <p:slideViewPr>
    <p:cSldViewPr snapToGrid="0">
      <p:cViewPr varScale="1">
        <p:scale>
          <a:sx n="76" d="100"/>
          <a:sy n="76" d="100"/>
        </p:scale>
        <p:origin x="797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50#psalm_reading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lectionary.library.vanderbilt.edu/texts.php?id=50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50#gospel_reading" TargetMode="External"/><Relationship Id="rId5" Type="http://schemas.openxmlformats.org/officeDocument/2006/relationships/hyperlink" Target="https://lectionary.library.vanderbilt.edu/texts.php?id=50#epistle_reading" TargetMode="External"/><Relationship Id="rId4" Type="http://schemas.openxmlformats.org/officeDocument/2006/relationships/hyperlink" Target="https://lectionary.library.vanderbilt.edu/texts.php?id=50#psalm_oth_reading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1513839" y="165587"/>
            <a:ext cx="1002651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3</a:t>
            </a:r>
          </a:p>
          <a:p>
            <a:pPr algn="ctr"/>
            <a:r>
              <a:rPr lang="en-US" sz="2000" dirty="0"/>
              <a:t>Revised Common Lectionary Year B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1187843" y="5688449"/>
            <a:ext cx="1002651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r>
              <a:rPr lang="en-US" b="0" i="0" u="none" strike="noStrike" dirty="0">
                <a:solidFill>
                  <a:srgbClr val="948A54"/>
                </a:solidFill>
                <a:effectLst/>
                <a:hlinkClick r:id="rId2"/>
              </a:rPr>
              <a:t>Isaiah 61:1-4, 8-11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 •  </a:t>
            </a:r>
            <a:r>
              <a:rPr lang="en-US" b="0" i="0" u="none" strike="noStrike" dirty="0">
                <a:solidFill>
                  <a:srgbClr val="948A54"/>
                </a:solidFill>
                <a:effectLst/>
                <a:hlinkClick r:id="rId3"/>
              </a:rPr>
              <a:t>Psalm 126</a:t>
            </a:r>
            <a:r>
              <a:rPr lang="en-US" b="0" i="1" dirty="0">
                <a:solidFill>
                  <a:srgbClr val="000000"/>
                </a:solidFill>
                <a:effectLst/>
              </a:rPr>
              <a:t> or </a:t>
            </a:r>
            <a:r>
              <a:rPr lang="en-US" b="0" i="1" u="none" strike="noStrike" dirty="0">
                <a:solidFill>
                  <a:srgbClr val="948A54"/>
                </a:solidFill>
                <a:effectLst/>
                <a:hlinkClick r:id="rId4"/>
              </a:rPr>
              <a:t>Luke 1:46b-55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 •  </a:t>
            </a:r>
            <a:r>
              <a:rPr lang="en-US" b="0" i="0" u="none" strike="noStrike" dirty="0">
                <a:solidFill>
                  <a:srgbClr val="948A54"/>
                </a:solidFill>
                <a:effectLst/>
                <a:hlinkClick r:id="rId5"/>
              </a:rPr>
              <a:t>1 Thessalonians 5:16-24 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 •  </a:t>
            </a:r>
            <a:r>
              <a:rPr lang="en-US" b="0" i="0" u="none" strike="noStrike" dirty="0">
                <a:solidFill>
                  <a:srgbClr val="948A54"/>
                </a:solidFill>
                <a:effectLst/>
                <a:hlinkClick r:id="rId6"/>
              </a:rPr>
              <a:t>John 1:6-8, 19-28</a:t>
            </a:r>
            <a:endParaRPr lang="en-US" i="1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3D97C0-50E9-4A8C-86E6-52481EEB93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1262" y="1480021"/>
            <a:ext cx="7926887" cy="410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5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89950" y="1597729"/>
            <a:ext cx="328806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God of hope,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you call us home from the exile of selfish oppression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to the freedom of justice,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balm of healing,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and the joy of sharing.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Sunday of Advent, Year 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28EFDD-4E03-4812-881A-D0EAC223D8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245" y="0"/>
            <a:ext cx="5146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7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16380" y="1517963"/>
            <a:ext cx="279407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Make us strong to join you in your holy work,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friends of strangers and victims,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companions of those whom others shun…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Monday of Advent, Year 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B6677A-7B80-4575-83AE-B21E6E35B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646" y="204"/>
            <a:ext cx="762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2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42201" y="1600743"/>
            <a:ext cx="296223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joy and exultation,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strengthen what is weak;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enrich the poor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give hope to those who live in fear. 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Tuesday of Advent, Year 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BF76E6-8010-471B-9AAD-352274F5CD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380" y="0"/>
            <a:ext cx="51418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1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541987" y="674400"/>
            <a:ext cx="27432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joy…look upon our needs this day.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us grateful for the good news of salvation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keep us faithful in your service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until the coming of our Lord Jesus Christ,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 lives for ever and ever. 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Wednesday of Advent, Year 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65A19D-EA85-4411-B902-98E1588F29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2347" y="392636"/>
            <a:ext cx="8211299" cy="595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8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504496" y="1782395"/>
            <a:ext cx="288151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Merciful God of peace,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your work, spoken by the prophets,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restores your people's life and hope.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Thursday of Advent, Year 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BF1BA4-058D-4291-AAF1-C32B839D9C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4574" y="0"/>
            <a:ext cx="7977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05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32298" y="1381328"/>
            <a:ext cx="2743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Fill our hearts with the joy of your saving grace,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hold fast to your great goodness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in our lives proclaim your justice in all the </a:t>
            </a:r>
            <a:r>
              <a:rPr lang="en-US" sz="2400" b="0" i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world.</a:t>
            </a:r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Friday of Advent, Year 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4DF48E-BD20-4E93-9CB1-9BA11B9FD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528" y="671512"/>
            <a:ext cx="7620000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90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583661" y="551289"/>
            <a:ext cx="27432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Light of life, you came in flesh …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gave us power to be your children.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Grant us faith, O Christ, to see your presence among us,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 that all of creation may sing new songs of gladness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walk in the way of peace.  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Saturday of Advent, Year 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BCA2CB-87CE-46F8-B789-07977229A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014" y="579966"/>
            <a:ext cx="7934325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7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990600" y="335611"/>
            <a:ext cx="102108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b="1" i="0" dirty="0">
              <a:solidFill>
                <a:srgbClr val="000000"/>
              </a:solidFill>
              <a:effectLst/>
            </a:endParaRPr>
          </a:p>
          <a:p>
            <a:r>
              <a:rPr lang="en-US" b="1" i="0" u="sng" dirty="0">
                <a:solidFill>
                  <a:srgbClr val="000000"/>
                </a:solidFill>
                <a:effectLst/>
              </a:rPr>
              <a:t>Nativity</a:t>
            </a:r>
            <a:r>
              <a:rPr lang="en-US" b="1" i="0" dirty="0">
                <a:solidFill>
                  <a:srgbClr val="000000"/>
                </a:solidFill>
                <a:effectLst/>
              </a:rPr>
              <a:t>, Kenyan Artist  --  https://www.flickr.com/photos/genvessel/537858093</a:t>
            </a:r>
            <a:endParaRPr lang="en-US" b="1" u="sng" dirty="0"/>
          </a:p>
          <a:p>
            <a:endParaRPr lang="en-US" b="1" dirty="0"/>
          </a:p>
          <a:p>
            <a:r>
              <a:rPr lang="en-US" b="1" u="sng" dirty="0"/>
              <a:t>Helping, Sharing, Caring, Harmony, Peace</a:t>
            </a:r>
            <a:r>
              <a:rPr lang="en-US" b="1" dirty="0"/>
              <a:t>,  Karen Roe--  https://www.flickr.com/photos/karen_roe/36068574913/ - Karen Roe</a:t>
            </a:r>
          </a:p>
          <a:p>
            <a:endParaRPr lang="en-US" b="1" dirty="0">
              <a:solidFill>
                <a:srgbClr val="000000"/>
              </a:solidFill>
            </a:endParaRPr>
          </a:p>
          <a:p>
            <a:r>
              <a:rPr lang="en-US" b="1" u="sng" dirty="0">
                <a:solidFill>
                  <a:srgbClr val="000000"/>
                </a:solidFill>
              </a:rPr>
              <a:t>Dorothy Day with Homeless Christ</a:t>
            </a:r>
            <a:r>
              <a:rPr lang="en-US" b="1" dirty="0">
                <a:solidFill>
                  <a:srgbClr val="000000"/>
                </a:solidFill>
              </a:rPr>
              <a:t>, Kelly Latimore  --  https://kellylatimoreicons.com/contact/</a:t>
            </a:r>
          </a:p>
          <a:p>
            <a:endParaRPr lang="en-US" b="1" dirty="0">
              <a:solidFill>
                <a:srgbClr val="000000"/>
              </a:solidFill>
            </a:endParaRPr>
          </a:p>
          <a:p>
            <a:r>
              <a:rPr lang="en-US" b="1" i="0" u="sng" dirty="0">
                <a:solidFill>
                  <a:srgbClr val="000000"/>
                </a:solidFill>
                <a:effectLst/>
              </a:rPr>
              <a:t>Refugees, Sagrada Familia</a:t>
            </a:r>
            <a:r>
              <a:rPr lang="en-US" b="1" i="0" dirty="0">
                <a:solidFill>
                  <a:srgbClr val="000000"/>
                </a:solidFill>
                <a:effectLst/>
              </a:rPr>
              <a:t>, Kelly Latimore  --  https://kellylatimoreicons.com/contact/</a:t>
            </a:r>
          </a:p>
          <a:p>
            <a:endParaRPr lang="en-US" b="1" i="0" dirty="0">
              <a:solidFill>
                <a:srgbClr val="000000"/>
              </a:solidFill>
              <a:effectLst/>
            </a:endParaRPr>
          </a:p>
          <a:p>
            <a:r>
              <a:rPr lang="en-US" b="1" i="0" u="sng" dirty="0">
                <a:solidFill>
                  <a:srgbClr val="000000"/>
                </a:solidFill>
                <a:effectLst/>
              </a:rPr>
              <a:t>Celebration</a:t>
            </a:r>
            <a:r>
              <a:rPr lang="en-US" b="1" i="0" dirty="0">
                <a:solidFill>
                  <a:srgbClr val="000000"/>
                </a:solidFill>
                <a:effectLst/>
              </a:rPr>
              <a:t>, John August Swanson  --  www.JohnAugustSwanson.com - copyright 1997 by John August Swanson</a:t>
            </a:r>
          </a:p>
          <a:p>
            <a:endParaRPr lang="en-US" b="1" dirty="0"/>
          </a:p>
          <a:p>
            <a:r>
              <a:rPr lang="en-US" b="1" u="sng" dirty="0"/>
              <a:t>River of Life</a:t>
            </a:r>
            <a:r>
              <a:rPr lang="en-US" b="1" dirty="0"/>
              <a:t>  --  https://www.flickr.com/photos/22711505@N05/5818969367</a:t>
            </a:r>
          </a:p>
          <a:p>
            <a:endParaRPr lang="en-US" b="1" dirty="0"/>
          </a:p>
          <a:p>
            <a:r>
              <a:rPr lang="en-US" b="1" u="sng" dirty="0"/>
              <a:t>Joy to the World</a:t>
            </a:r>
            <a:r>
              <a:rPr lang="en-US" b="1" dirty="0"/>
              <a:t>, Democratic Republic of Congo --  https://www.flickr.com/photos/babasteve/31844535845/</a:t>
            </a:r>
          </a:p>
          <a:p>
            <a:endParaRPr lang="en-US" b="1" dirty="0"/>
          </a:p>
          <a:p>
            <a:r>
              <a:rPr lang="en-US" b="1" u="sng" dirty="0"/>
              <a:t>Christmas Card Hand Print</a:t>
            </a:r>
            <a:r>
              <a:rPr lang="en-US" b="1" dirty="0"/>
              <a:t>  --  http://www.flickr.com/photos/yardsale/76188544/</a:t>
            </a: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563</Words>
  <Application>Microsoft Office PowerPoint</Application>
  <PresentationFormat>Widescreen</PresentationFormat>
  <Paragraphs>66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60</cp:revision>
  <dcterms:created xsi:type="dcterms:W3CDTF">2020-10-17T13:53:15Z</dcterms:created>
  <dcterms:modified xsi:type="dcterms:W3CDTF">2020-12-14T15:53:00Z</dcterms:modified>
</cp:coreProperties>
</file>