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6" r:id="rId4"/>
    <p:sldId id="267" r:id="rId5"/>
    <p:sldId id="268" r:id="rId6"/>
    <p:sldId id="269" r:id="rId7"/>
    <p:sldId id="270" r:id="rId8"/>
    <p:sldId id="271" r:id="rId9"/>
    <p:sldId id="273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7" autoAdjust="0"/>
    <p:restoredTop sz="94823" autoAdjust="0"/>
  </p:normalViewPr>
  <p:slideViewPr>
    <p:cSldViewPr snapToGrid="0">
      <p:cViewPr varScale="1">
        <p:scale>
          <a:sx n="75" d="100"/>
          <a:sy n="75" d="100"/>
        </p:scale>
        <p:origin x="725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49#psalm_reading" TargetMode="External"/><Relationship Id="rId7" Type="http://schemas.microsoft.com/office/2007/relationships/hdphoto" Target="../media/hdphoto1.wdp"/><Relationship Id="rId2" Type="http://schemas.openxmlformats.org/officeDocument/2006/relationships/hyperlink" Target="https://lectionary.library.vanderbilt.edu/texts.php?id=49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lectionary.library.vanderbilt.edu/texts.php?id=49#gospel_reading" TargetMode="External"/><Relationship Id="rId4" Type="http://schemas.openxmlformats.org/officeDocument/2006/relationships/hyperlink" Target="https://lectionary.library.vanderbilt.edu/texts.php?id=49#epistle_reading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812800" y="1395297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2</a:t>
            </a:r>
          </a:p>
          <a:p>
            <a:pPr algn="ctr"/>
            <a:r>
              <a:rPr lang="en-US" sz="2000" dirty="0"/>
              <a:t>Revised Common Lectionary Year B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375920" y="4118408"/>
            <a:ext cx="38709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r>
              <a:rPr lang="en-US" dirty="0">
                <a:hlinkClick r:id="rId2"/>
              </a:rPr>
              <a:t>Isaiah 40:1-11</a:t>
            </a:r>
            <a:r>
              <a:rPr lang="en-US" dirty="0"/>
              <a:t>  •  </a:t>
            </a:r>
            <a:r>
              <a:rPr lang="en-US" dirty="0">
                <a:hlinkClick r:id="rId3"/>
              </a:rPr>
              <a:t>Psalm 85:1-2, 8-13</a:t>
            </a:r>
            <a:r>
              <a:rPr lang="en-US" dirty="0"/>
              <a:t>  </a:t>
            </a:r>
          </a:p>
          <a:p>
            <a:pPr algn="ctr"/>
            <a:r>
              <a:rPr lang="en-US" dirty="0">
                <a:hlinkClick r:id="rId4"/>
              </a:rPr>
              <a:t>2 Peter 3:8-15a</a:t>
            </a:r>
            <a:r>
              <a:rPr lang="en-US" dirty="0"/>
              <a:t>   •  </a:t>
            </a:r>
            <a:r>
              <a:rPr lang="en-US" dirty="0">
                <a:hlinkClick r:id="rId5"/>
              </a:rPr>
              <a:t>Mark 1:1-8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825610-5876-4451-BF6F-502C689FB58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5040" y="14961"/>
            <a:ext cx="6918960" cy="683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5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191827" y="1662652"/>
            <a:ext cx="290338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God of timeless grace,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you fill us with joyful expectation.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Make us ready for the message that prepares the way…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Second Sunday of Advent, Year 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7F14AF-4190-4414-8179-A5F03445DD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4820" y="0"/>
            <a:ext cx="3766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1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390265" y="1330366"/>
            <a:ext cx="295531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Make us ready … that with uprightness of heart and holy joy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we may eagerly await the kingdom of your Son, Jesus Christ,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who reigns with you and the Holy Spirit, now and for ever. Amen.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Monday of Advent, Year 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719029-9127-478B-8962-90392D848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13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87571" y="1453172"/>
            <a:ext cx="4701136" cy="36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5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05022" y="1203238"/>
            <a:ext cx="300498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God of hope,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you raised up John the baptizer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as a herald who calls us to conversion. As we joyfully await the glorious coming of Christ,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we pray to you for the needs of … the world.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Second Tuesday of Advent, Year 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051B7E-4836-4570-94EE-5F28442DC3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0954" y="20099"/>
            <a:ext cx="51418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2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215046" y="1503247"/>
            <a:ext cx="28119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God of hope…you come to us and bring us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Comfort us with the expectation of your saving power,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made known to us in Jesus Christ our Lord.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</a:t>
            </a:r>
            <a:r>
              <a:rPr lang="en-US" sz="1600" i="1" dirty="0">
                <a:solidFill>
                  <a:prstClr val="black"/>
                </a:solidFill>
                <a:latin typeface="Calibri" panose="020F0502020204030204"/>
              </a:rPr>
              <a:t>Wednesday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Advent, Year 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B2A186-699C-4D1B-AF97-C49F8F617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  <a14:imgEffect>
                      <a14:brightnessContrast bright="13000" contras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71175" y="992903"/>
            <a:ext cx="3831704" cy="478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4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67432" y="1350251"/>
            <a:ext cx="314722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Hear our humble prayer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that we may serve you in holiness and faith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and give voice to your presence among 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until the day of the coming of your Son, Jesus Christ,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who lives and reigns for ever and ever.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Thursday of Advent, Year 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16F797-158F-4A05-8C88-6557DDD928E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650" y="0"/>
            <a:ext cx="5124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3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19832" y="1686128"/>
            <a:ext cx="278146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God of hope,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you call us from the exile of our sin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with the good news of restoration;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you build a highway through the wilderness;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1" dirty="0">
                <a:solidFill>
                  <a:prstClr val="black"/>
                </a:solidFill>
                <a:latin typeface="Calibri" panose="020F0502020204030204"/>
              </a:rPr>
              <a:t>Second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Friday of Advent, Year 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1CE230-8D73-4187-B347-7240B3BFAEF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brightnessContrast bright="6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736" y="-22325"/>
            <a:ext cx="6142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9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96757" y="1220219"/>
            <a:ext cx="2743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By your grace, transform our prayers from words to deeds,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that we may live as a holy people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 the dawn of your peace,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redeemed from all that divides us.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Saturday of Advent, Year 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F6C9E9-781C-4052-ACCF-C9249E9E32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796" y="-20963"/>
            <a:ext cx="5363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2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990600" y="305068"/>
            <a:ext cx="10210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/>
              <a:t>Nativity</a:t>
            </a:r>
            <a:r>
              <a:rPr lang="en-US" sz="1600" b="1" dirty="0"/>
              <a:t>, </a:t>
            </a:r>
            <a:r>
              <a:rPr lang="en-US" sz="1600" b="1" dirty="0" err="1"/>
              <a:t>Duccio</a:t>
            </a:r>
            <a:r>
              <a:rPr lang="en-US" sz="1600" b="1" dirty="0"/>
              <a:t> di </a:t>
            </a:r>
            <a:r>
              <a:rPr lang="fr-FR" sz="1600" b="1" dirty="0" err="1"/>
              <a:t>Buoninsegna</a:t>
            </a:r>
            <a:r>
              <a:rPr lang="fr-FR" sz="1600" b="1" dirty="0"/>
              <a:t>  --  https://commons.wikimedia.org/wiki/File:Duccio_di_Buoninsegna,_The_Nativity_with_the_Prophets_Isaiah_and_Ezekiel,_1308-1311,_NGA_10.jpg</a:t>
            </a:r>
            <a:endParaRPr lang="en-US" sz="1600" b="1" u="sng" dirty="0"/>
          </a:p>
          <a:p>
            <a:endParaRPr lang="en-US" sz="1600" b="1" u="sng" dirty="0"/>
          </a:p>
          <a:p>
            <a:r>
              <a:rPr lang="en-US" sz="1600" b="1" u="sng" dirty="0"/>
              <a:t>John the Baptist</a:t>
            </a:r>
            <a:r>
              <a:rPr lang="en-US" sz="1600" b="1" dirty="0"/>
              <a:t>, </a:t>
            </a:r>
            <a:r>
              <a:rPr lang="en-US" sz="1600" b="1" dirty="0" err="1"/>
              <a:t>Schwabach</a:t>
            </a:r>
            <a:r>
              <a:rPr lang="en-US" sz="1600" b="1" dirty="0"/>
              <a:t> </a:t>
            </a:r>
            <a:r>
              <a:rPr lang="en-US" sz="1600" b="1" dirty="0" err="1"/>
              <a:t>Stadtkirche</a:t>
            </a:r>
            <a:r>
              <a:rPr lang="en-US" sz="1600" b="1" dirty="0"/>
              <a:t>   --  https://commons.wikimedia.org/wiki/File:Schwabach_Stadtkirche_-_Katharinenaltar_Fl%C3%BCgel_4a.jpg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Complete Joy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Lauren Wright Pittman  --  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http://www.lewpstudio.com - copyright by Lauren Wright Pittman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John the Baptist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Charles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Umaluf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 --  </a:t>
            </a:r>
            <a:r>
              <a:rPr lang="pl-PL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https://www.flickr.com/photos/herlanieship/1429424839/ - Lanie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Shining Hope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Lauren Wright Pittman  --  http://www.lewpstudio.com - copyright by Lauren Wright Pittman</a:t>
            </a:r>
          </a:p>
          <a:p>
            <a:endParaRPr lang="en-US" sz="1600" b="1" dirty="0"/>
          </a:p>
          <a:p>
            <a:r>
              <a:rPr lang="en-US" sz="1600" b="1" u="sng" dirty="0"/>
              <a:t>Holy Family</a:t>
            </a:r>
            <a:r>
              <a:rPr lang="en-US" sz="1600" b="1" dirty="0"/>
              <a:t>, </a:t>
            </a:r>
            <a:r>
              <a:rPr lang="en-US" sz="1600" b="1" dirty="0" err="1"/>
              <a:t>Niclaus</a:t>
            </a:r>
            <a:r>
              <a:rPr lang="en-US" sz="1600" b="1" dirty="0"/>
              <a:t> </a:t>
            </a:r>
            <a:r>
              <a:rPr lang="en-US" sz="1600" b="1" dirty="0" err="1"/>
              <a:t>Weckmann</a:t>
            </a:r>
            <a:r>
              <a:rPr lang="en-US" sz="1600" b="1" dirty="0"/>
              <a:t>  --  https://www.metmuseum.org/art/collection/search/468257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Road to Emmaus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Bose Monastery  --  https://www.flickr.com/photos/jimforest/15277775371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Festival of Lights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John August Swanson --  www.JohnAugustSwanson.com - copyright 2000 by John August Swanson</a:t>
            </a:r>
          </a:p>
          <a:p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615</Words>
  <Application>Microsoft Office PowerPoint</Application>
  <PresentationFormat>Widescreen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64</cp:revision>
  <dcterms:created xsi:type="dcterms:W3CDTF">2020-10-17T13:53:15Z</dcterms:created>
  <dcterms:modified xsi:type="dcterms:W3CDTF">2020-10-22T20:14:07Z</dcterms:modified>
</cp:coreProperties>
</file>