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9" autoAdjust="0"/>
    <p:restoredTop sz="94823" autoAdjust="0"/>
  </p:normalViewPr>
  <p:slideViewPr>
    <p:cSldViewPr snapToGrid="0">
      <p:cViewPr varScale="1">
        <p:scale>
          <a:sx n="69" d="100"/>
          <a:sy n="69" d="100"/>
        </p:scale>
        <p:origin x="86" y="30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8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4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lectionary.library.vanderbilt.edu/texts.php?id=48#gospel_reading" TargetMode="External"/><Relationship Id="rId4" Type="http://schemas.openxmlformats.org/officeDocument/2006/relationships/hyperlink" Target="https://lectionary.library.vanderbilt.edu/texts.php?id=48#epistle_readin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812800" y="139529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1</a:t>
            </a:r>
          </a:p>
          <a:p>
            <a:pPr algn="ctr"/>
            <a:r>
              <a:rPr lang="en-US" sz="2000" dirty="0"/>
              <a:t>Revised Common Lectionary Year B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3CAE9-2466-4A80-9B83-181D6A827F54}"/>
              </a:ext>
            </a:extLst>
          </p:cNvPr>
          <p:cNvSpPr txBox="1"/>
          <p:nvPr/>
        </p:nvSpPr>
        <p:spPr>
          <a:xfrm>
            <a:off x="4631579" y="2580606"/>
            <a:ext cx="2779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First Week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375920" y="4118408"/>
            <a:ext cx="38709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r>
              <a:rPr lang="en-US" dirty="0">
                <a:hlinkClick r:id="rId2"/>
              </a:rPr>
              <a:t>Isaiah 64:1-9</a:t>
            </a:r>
            <a:r>
              <a:rPr lang="en-US" dirty="0"/>
              <a:t>  •  </a:t>
            </a:r>
            <a:r>
              <a:rPr lang="en-US" dirty="0">
                <a:hlinkClick r:id="rId3"/>
              </a:rPr>
              <a:t>Psalm 80:1-7, 17-19</a:t>
            </a:r>
            <a:r>
              <a:rPr lang="en-US" dirty="0"/>
              <a:t>  </a:t>
            </a:r>
          </a:p>
          <a:p>
            <a:pPr algn="ctr"/>
            <a:r>
              <a:rPr lang="en-US" dirty="0">
                <a:hlinkClick r:id="rId4"/>
              </a:rPr>
              <a:t>1 Corinthians 1:3-9</a:t>
            </a:r>
            <a:r>
              <a:rPr lang="en-US" dirty="0"/>
              <a:t>  •  </a:t>
            </a:r>
            <a:r>
              <a:rPr lang="en-US" dirty="0">
                <a:hlinkClick r:id="rId5"/>
              </a:rPr>
              <a:t>Mark 13:24-37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DBFAC-123F-46CD-9381-6C1A96CDD1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74"/>
          <a:stretch/>
        </p:blipFill>
        <p:spPr>
          <a:xfrm>
            <a:off x="4439920" y="393818"/>
            <a:ext cx="7511392" cy="614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37098" y="1340688"/>
            <a:ext cx="2743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justice and peace,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heavens you rain down mercy and kindness,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all on earth may stand in awe and wonder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before your marvelous deeds.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Sunday of Advent, Year B</a:t>
            </a:r>
          </a:p>
          <a:p>
            <a:pPr algn="ctr"/>
            <a:endParaRPr lang="en-US" sz="16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7A33A-720D-4962-9C8C-3B55D7D874FF}"/>
              </a:ext>
            </a:extLst>
          </p:cNvPr>
          <p:cNvSpPr txBox="1"/>
          <p:nvPr/>
        </p:nvSpPr>
        <p:spPr>
          <a:xfrm>
            <a:off x="4605867" y="6333065"/>
            <a:ext cx="361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scripture links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CD89E3-0D79-461C-A368-F00F2B3430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648" y="0"/>
            <a:ext cx="7388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5498" y="1310208"/>
            <a:ext cx="2743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Raise our heads in expectation,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yearn for the coming day of the Lord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stand without blame before your Son, Jesus Christ,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lives and reigns for ever and ever. Amen.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Monday of Advent, Year B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E5124-C48D-46D2-B10D-1599DB0446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959" y="0"/>
            <a:ext cx="6048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21326" y="1201079"/>
            <a:ext cx="2743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seek the mighty God in the most unlikely places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child in a stable, and in an empty tomb. May God hear these prayers,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which come from the unlikely corners of our lives.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Tuesday of Advent, Year B</a:t>
            </a:r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1B5CF2-3674-4189-BC3F-BA03905AF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84" y="656552"/>
            <a:ext cx="7115776" cy="5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70307" y="1347462"/>
            <a:ext cx="2743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Give us ears to hear, O God,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eyes to watch, that we may know your presence in our midst during this holy season of joy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anticipate the coming of Jesus Christ.  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Wednesday of Advent, Year B</a:t>
            </a:r>
          </a:p>
          <a:p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1093CE-2B83-423F-AE77-4BE8274E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008064"/>
            <a:ext cx="4064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99658" y="1848688"/>
            <a:ext cx="28017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Creator of the world,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you are the potter, we are the clay,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and you form us in your image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Thursday of Advent, Year 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93CF9-6E31-4B79-BFDB-C55A140534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288" y="0"/>
            <a:ext cx="4706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32298" y="1381328"/>
            <a:ext cx="2743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Shape our spirits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by Christ's transforming power,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as one people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may live out your compassion and justice,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whole and sound in the realm of your peace. Amen.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Friday of Advent, Year B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3B79B5-8214-4148-8639-1FCCEBA30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3981" y="0"/>
            <a:ext cx="7372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1248671" y="942429"/>
            <a:ext cx="250036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Open our eyes to Christ's presence in the shadows of our world,</a:t>
            </a:r>
          </a:p>
          <a:p>
            <a:r>
              <a:rPr lang="en-US" sz="2400" i="1" dirty="0"/>
              <a:t>so that we, like him, may become beacons of your justice,</a:t>
            </a:r>
          </a:p>
          <a:p>
            <a:r>
              <a:rPr lang="en-US" sz="2400" i="1" dirty="0"/>
              <a:t>and defenders of all for whom there is no room.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1600" i="1" dirty="0"/>
              <a:t>First Saturday of Advent, Year B</a:t>
            </a:r>
          </a:p>
          <a:p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A109CC-4376-49C7-823E-1DD9F2EC0B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007" y="0"/>
            <a:ext cx="49073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990600" y="503772"/>
            <a:ext cx="1045972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Nativity</a:t>
            </a:r>
            <a:r>
              <a:rPr lang="en-US" sz="1600" b="1" dirty="0"/>
              <a:t>, by </a:t>
            </a:r>
            <a:r>
              <a:rPr lang="fr-FR" sz="1600" b="1" dirty="0"/>
              <a:t>Jacques Le Breton and Jean Gaudin  --  http://diglib.library.vanderbilt.edu/act-imagelink.pl?RC=29379</a:t>
            </a:r>
            <a:endParaRPr lang="en-US" sz="1600" b="1" u="sng" dirty="0"/>
          </a:p>
          <a:p>
            <a:endParaRPr lang="en-US" sz="1600" b="1" u="sng" dirty="0"/>
          </a:p>
          <a:p>
            <a:r>
              <a:rPr lang="en-US" sz="1600" b="1" u="sng" dirty="0"/>
              <a:t>A Visit</a:t>
            </a:r>
            <a:r>
              <a:rPr lang="en-US" sz="1600" b="1" dirty="0"/>
              <a:t>, by John August Swanson  --  www.JohnAugustSwanson.com  - copyright 1995 by John August Swanson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Sermon on the Mount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Laura James  --  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https://www.laurajamesart.com/collections/religious/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Christ is Born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Jacques Le Breton and Jean Gaudin  --  http://diglib.library.vanderbilt.edu/act-imagelink.pl?RC=51556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Mary’s Song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Lauren Wright Pittman  --  http://www.lewpstudio.com - copyright by Lauren Wright Pittman</a:t>
            </a:r>
          </a:p>
          <a:p>
            <a:endParaRPr lang="en-US" sz="1600" b="1" dirty="0"/>
          </a:p>
          <a:p>
            <a:r>
              <a:rPr lang="en-US" sz="1600" b="1" u="sng" dirty="0"/>
              <a:t>Making Pots</a:t>
            </a:r>
            <a:r>
              <a:rPr lang="en-US" sz="1600" b="1" dirty="0"/>
              <a:t>  --  https://commons.wikimedia.org/wiki/File:Description-_A_woman_potter_from_Senegal_hand_shapes_a_pot_in_the_Roots_of_Virginia_Culture_program_at_the_2007_Smithsonian_Folklife_Festival_on_the_National_Mall,_Washington,_D.C._(2553825128).jpg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Peace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Andrea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Michnay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https://commons.wikimedia.org/wiki/File:L%C3%A1nyok,_madarakkal_(Michnay_Andrea),_2018_Oroszl%C3%A1ny.jpg</a:t>
            </a: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Sojourner Truth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https://commons.wikimedia.org/wiki/File:Sojourner_truth_c1870.jpg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670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52</cp:revision>
  <dcterms:created xsi:type="dcterms:W3CDTF">2020-10-17T13:53:15Z</dcterms:created>
  <dcterms:modified xsi:type="dcterms:W3CDTF">2020-11-02T16:21:49Z</dcterms:modified>
</cp:coreProperties>
</file>