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9" r:id="rId4"/>
    <p:sldId id="261" r:id="rId5"/>
    <p:sldId id="262" r:id="rId6"/>
    <p:sldId id="265" r:id="rId7"/>
    <p:sldId id="263" r:id="rId8"/>
    <p:sldId id="264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Richardson" initials="AR" lastIdx="1" clrIdx="0">
    <p:extLst>
      <p:ext uri="{19B8F6BF-5375-455C-9EA6-DF929625EA0E}">
        <p15:presenceInfo xmlns:p15="http://schemas.microsoft.com/office/powerpoint/2012/main" userId="f28ea2f42a3466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2" autoAdjust="0"/>
    <p:restoredTop sz="94823" autoAdjust="0"/>
  </p:normalViewPr>
  <p:slideViewPr>
    <p:cSldViewPr snapToGrid="0">
      <p:cViewPr>
        <p:scale>
          <a:sx n="70" d="100"/>
          <a:sy n="70" d="100"/>
        </p:scale>
        <p:origin x="187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2ACCF-682A-43AA-AD69-CFA6AE01D955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CF5E9-D0D8-4D09-ADD6-68A83034D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8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CF5E9-D0D8-4D09-ADD6-68A83034DE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60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#psalm_reading" TargetMode="External"/><Relationship Id="rId2" Type="http://schemas.openxmlformats.org/officeDocument/2006/relationships/hyperlink" Target="https://lectionary.library.vanderbilt.edu/texts.php?id=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hyperlink" Target="https://lectionary.library.vanderbilt.edu/texts.php?id=4#gospel_reading" TargetMode="External"/><Relationship Id="rId4" Type="http://schemas.openxmlformats.org/officeDocument/2006/relationships/hyperlink" Target="https://lectionary.library.vanderbilt.edu/texts.php?id=4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#psalm_reading" TargetMode="External"/><Relationship Id="rId2" Type="http://schemas.openxmlformats.org/officeDocument/2006/relationships/hyperlink" Target="https://lectionary.library.vanderbilt.edu/texts.php?id=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https://lectionary.library.vanderbilt.edu/texts.php?id=4#gospel_reading" TargetMode="External"/><Relationship Id="rId4" Type="http://schemas.openxmlformats.org/officeDocument/2006/relationships/hyperlink" Target="https://lectionary.library.vanderbilt.edu/texts.php?id=4#epistle_readi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lectionary.library.vanderbilt.edu/texts.php?id=95" TargetMode="External"/><Relationship Id="rId7" Type="http://schemas.openxmlformats.org/officeDocument/2006/relationships/hyperlink" Target="https://lectionary.library.vanderbilt.edu/texts.php?id=4#gospel_read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4#epistle_reading" TargetMode="External"/><Relationship Id="rId5" Type="http://schemas.openxmlformats.org/officeDocument/2006/relationships/hyperlink" Target="https://lectionary.library.vanderbilt.edu/texts.php?id=4#psalm_reading" TargetMode="External"/><Relationship Id="rId4" Type="http://schemas.openxmlformats.org/officeDocument/2006/relationships/hyperlink" Target="https://lectionary.library.vanderbilt.edu/texts.php?id=4#hebrew_reading" TargetMode="Externa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lectionary.library.vanderbilt.edu/texts.php?id=4#hebrew_reading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4#gospel_reading" TargetMode="External"/><Relationship Id="rId5" Type="http://schemas.openxmlformats.org/officeDocument/2006/relationships/hyperlink" Target="https://lectionary.library.vanderbilt.edu/texts.php?id=4#epistle_reading" TargetMode="External"/><Relationship Id="rId4" Type="http://schemas.openxmlformats.org/officeDocument/2006/relationships/hyperlink" Target="https://lectionary.library.vanderbilt.edu/texts.php?id=4#psalm_readin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hyperlink" Target="https://lectionary.library.vanderbilt.edu/texts.php?id=4#psalm_reading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lectionary.library.vanderbilt.edu/texts.php?id=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95" TargetMode="External"/><Relationship Id="rId5" Type="http://schemas.openxmlformats.org/officeDocument/2006/relationships/hyperlink" Target="https://lectionary.library.vanderbilt.edu/texts.php?id=4#gospel_reading" TargetMode="External"/><Relationship Id="rId4" Type="http://schemas.openxmlformats.org/officeDocument/2006/relationships/hyperlink" Target="https://lectionary.library.vanderbilt.edu/texts.php?id=4#epistle_read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#psalm_reading" TargetMode="External"/><Relationship Id="rId2" Type="http://schemas.openxmlformats.org/officeDocument/2006/relationships/hyperlink" Target="https://lectionary.library.vanderbilt.edu/texts.php?id=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lectionary.library.vanderbilt.edu/texts.php?id=4#gospel_reading" TargetMode="External"/><Relationship Id="rId4" Type="http://schemas.openxmlformats.org/officeDocument/2006/relationships/hyperlink" Target="https://lectionary.library.vanderbilt.edu/texts.php?id=4#epistle_readi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s://lectionary.library.vanderbilt.edu/texts.php?id=4#psalm_reading" TargetMode="External"/><Relationship Id="rId7" Type="http://schemas.openxmlformats.org/officeDocument/2006/relationships/hyperlink" Target="https://lectionary.library.vanderbilt.edu/texts.php?id=95" TargetMode="External"/><Relationship Id="rId2" Type="http://schemas.openxmlformats.org/officeDocument/2006/relationships/hyperlink" Target="https://lectionary.library.vanderbilt.edu/texts.php?id=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98" TargetMode="External"/><Relationship Id="rId5" Type="http://schemas.openxmlformats.org/officeDocument/2006/relationships/hyperlink" Target="https://lectionary.library.vanderbilt.edu/texts.php?id=4#gospel_reading" TargetMode="External"/><Relationship Id="rId4" Type="http://schemas.openxmlformats.org/officeDocument/2006/relationships/hyperlink" Target="https://lectionary.library.vanderbilt.edu/texts.php?id=4#epistle_rea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4#hebrew_reading" TargetMode="External"/><Relationship Id="rId7" Type="http://schemas.openxmlformats.org/officeDocument/2006/relationships/image" Target="../media/image8.jp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4#gospel_reading" TargetMode="External"/><Relationship Id="rId5" Type="http://schemas.openxmlformats.org/officeDocument/2006/relationships/hyperlink" Target="https://lectionary.library.vanderbilt.edu/texts.php?id=4#epistle_reading" TargetMode="External"/><Relationship Id="rId4" Type="http://schemas.openxmlformats.org/officeDocument/2006/relationships/hyperlink" Target="https://lectionary.library.vanderbilt.edu/texts.php?id=4#psalm_read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9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1051019" y="1047564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4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577003" y="3809889"/>
            <a:ext cx="4006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7:10-16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80:1-7, 17-19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1:1-7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1:18-25</a:t>
            </a:r>
            <a:endParaRPr lang="sv-SE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5A9D0A-22A2-DB82-2D66-D4CB2F20AC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152" y="413654"/>
            <a:ext cx="6627515" cy="605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78177" y="803796"/>
            <a:ext cx="287201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O God of Elizabeth and Mary,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visited your servants with news of the world's redemption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in the coming of the Savior.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Sunday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C42C2A-2C0A-9DD0-2C8A-36030C4526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350" y="803796"/>
            <a:ext cx="7451017" cy="51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85802" y="1119330"/>
            <a:ext cx="34109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our hearts leap with joy,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fill our mouths with songs of praise,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announce glad tidings of peace,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welcome the Christ in our midst. 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Monday of Advent, Year A</a:t>
            </a:r>
          </a:p>
          <a:p>
            <a:pPr algn="ctr"/>
            <a:endParaRPr lang="en-US" sz="1600" i="1" dirty="0">
              <a:hlinkClick r:id="rId3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1:18-2</a:t>
            </a:r>
            <a:r>
              <a:rPr lang="sv-SE" sz="1600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5</a:t>
            </a:r>
            <a:endParaRPr lang="sv-SE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F9C65-BB31-E20E-1EDA-B731D8CDED3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134" y="1175657"/>
            <a:ext cx="6868251" cy="45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97179" y="1158032"/>
            <a:ext cx="290732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Brothers and sisters,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joyfully await the glorious coming of the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 us pray for the needs of the church, our community, and the world.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Tuesday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A08A32-D0EB-2513-BF82-11E91B8610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175" y="957942"/>
            <a:ext cx="5256649" cy="52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40469" y="1098563"/>
            <a:ext cx="287106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promise,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have given us a sign of your love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through the gift of Jesus Christ, our Savior,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who was promised from ages past.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Wednesday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6"/>
            </a:endParaRPr>
          </a:p>
          <a:p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A9C40-4B4E-26D8-0B19-96935AB465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978" y="1098563"/>
            <a:ext cx="8077422" cy="472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861642" y="1047492"/>
            <a:ext cx="33672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We believe as Joseph did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the message of your presence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whispered by an angel,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offer our prayers for your world,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confident of your care and mercy for all creation. </a:t>
            </a: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Fourth Saturday of Advent, Year A</a:t>
            </a:r>
          </a:p>
          <a:p>
            <a:pPr algn="ctr"/>
            <a:endParaRPr lang="en-US" sz="1600" i="1" dirty="0"/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592D79-8BD0-C717-F944-402EE0B12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6478" y="0"/>
            <a:ext cx="6108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87670" y="971822"/>
            <a:ext cx="33394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Shepherd of Israel,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Jesus, Emmanuel and son of Mary,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 more than just a dream in our hearts.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Thursday of Advent, Year A</a:t>
            </a:r>
          </a:p>
          <a:p>
            <a:pPr algn="ctr"/>
            <a:endParaRPr lang="sv-SE" sz="1600" b="0" i="1" u="none" strike="noStrike" dirty="0">
              <a:solidFill>
                <a:srgbClr val="376092"/>
              </a:solidFill>
              <a:effectLst/>
              <a:latin typeface="Calibri" panose="020F0502020204030204" pitchFamily="34" charset="0"/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6"/>
            </a:endParaRPr>
          </a:p>
          <a:p>
            <a:pPr algn="ctr"/>
            <a:endParaRPr lang="en-US" sz="1600" i="1" dirty="0">
              <a:hlinkClick r:id="rId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F404BC-1500-BC34-D751-CFDBFB79F49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316" y="0"/>
            <a:ext cx="3724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00959" y="1233636"/>
            <a:ext cx="331332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With the apostles, prophets, and saints,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save us, restore us,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lead us in the way of grace and peace,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that we may bear your promise into the world. Amen. 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Friday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7:10-16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80:1-7, 17-19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Romans 1:1-7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1:18-25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172B66-4FF0-42CA-7D68-1EFB2B556A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122" y="1314450"/>
            <a:ext cx="58293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935702"/>
            <a:ext cx="108432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Difficult Journey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, Fritz von </a:t>
            </a:r>
            <a:r>
              <a:rPr lang="en-US" sz="16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Uhde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. https://commons.wikimedia.org/wiki/File:Fritz_v_Uhde_Schwerer_Gang_(1).jpg</a:t>
            </a: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Visitation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, Jacopo da </a:t>
            </a:r>
            <a:r>
              <a:rPr lang="en-US" sz="16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Pontormo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. https://commons.wikimedia.org/wiki/File:Pontormo-visitation-after-restorationRGB.jpg</a:t>
            </a: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fr-FR" sz="1600" b="1" u="sng" dirty="0" err="1">
                <a:solidFill>
                  <a:schemeClr val="bg1"/>
                </a:solidFill>
                <a:latin typeface="Calibri" panose="020F0502020204030204" pitchFamily="34" charset="0"/>
              </a:rPr>
              <a:t>Annunciation</a:t>
            </a: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, JESUS MAFA, </a:t>
            </a:r>
            <a:r>
              <a:rPr lang="fr-FR" sz="16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Cameroon</a:t>
            </a: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. http://www.librairie-emmanuel.fr (contact page: https://www.librairie-emmanuel.fr/contact)</a:t>
            </a:r>
          </a:p>
          <a:p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Holy Family in Saffron, Frank Wesley.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Estate of Frank Wesley, http://www.frankwesleyart.com/main_page.htm</a:t>
            </a:r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Inuit Nativity.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  https://www.flickr.com/photos/azuaje/5321600328</a:t>
            </a: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Mary and Baby Jesus,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 Kathleen Peterson. </a:t>
            </a:r>
            <a:r>
              <a:rPr lang="fi-FI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https://www.kathleenpetersonart.com</a:t>
            </a:r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endParaRPr lang="en-US" sz="1600" b="1" i="0" u="sng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Angel Visiting Joseph in a Dream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, George de La Tour. https://commons.wikimedia.org/wiki/File:Georges_de_La_Tour_022.jpg</a:t>
            </a:r>
          </a:p>
          <a:p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"A Gift Is Not Truly a Gift…", 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Linoleum print.  http://www.flickr.com/photos/yardsale/76188544/</a:t>
            </a:r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664</Words>
  <Application>Microsoft Office PowerPoint</Application>
  <PresentationFormat>Widescreen</PresentationFormat>
  <Paragraphs>94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219</cp:revision>
  <dcterms:created xsi:type="dcterms:W3CDTF">2020-10-17T13:53:15Z</dcterms:created>
  <dcterms:modified xsi:type="dcterms:W3CDTF">2022-10-22T15:23:23Z</dcterms:modified>
</cp:coreProperties>
</file>