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82" autoAdjust="0"/>
    <p:restoredTop sz="94823" autoAdjust="0"/>
  </p:normalViewPr>
  <p:slideViewPr>
    <p:cSldViewPr snapToGrid="0">
      <p:cViewPr varScale="1">
        <p:scale>
          <a:sx n="76" d="100"/>
          <a:sy n="76" d="100"/>
        </p:scale>
        <p:origin x="67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9E5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3#psalm_reading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lectionary.library.vanderbilt.edu/texts.php?id=3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3#gospel_reading" TargetMode="External"/><Relationship Id="rId5" Type="http://schemas.openxmlformats.org/officeDocument/2006/relationships/hyperlink" Target="https://lectionary.library.vanderbilt.edu/texts.php?id=3#epistle_reading" TargetMode="External"/><Relationship Id="rId4" Type="http://schemas.openxmlformats.org/officeDocument/2006/relationships/hyperlink" Target="https://lectionary.library.vanderbilt.edu/texts.php?id=3#psalm_oth_readin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https://lectionary.library.vanderbilt.edu/texts.php?id=3#psalm_reading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s://lectionary.library.vanderbilt.edu/texts.php?id=3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3#gospel_reading" TargetMode="External"/><Relationship Id="rId5" Type="http://schemas.openxmlformats.org/officeDocument/2006/relationships/hyperlink" Target="https://lectionary.library.vanderbilt.edu/texts.php?id=3#epistle_reading" TargetMode="External"/><Relationship Id="rId4" Type="http://schemas.openxmlformats.org/officeDocument/2006/relationships/hyperlink" Target="https://lectionary.library.vanderbilt.edu/texts.php?id=3#psalm_oth_readin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lectionary.library.vanderbilt.edu/texts.php?id=3#hebrew_reading" TargetMode="External"/><Relationship Id="rId7" Type="http://schemas.openxmlformats.org/officeDocument/2006/relationships/hyperlink" Target="https://lectionary.library.vanderbilt.edu/texts.php?id=3#gospel_reading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3#epistle_reading" TargetMode="External"/><Relationship Id="rId5" Type="http://schemas.openxmlformats.org/officeDocument/2006/relationships/hyperlink" Target="https://lectionary.library.vanderbilt.edu/texts.php?id=3#psalm_oth_reading" TargetMode="External"/><Relationship Id="rId4" Type="http://schemas.openxmlformats.org/officeDocument/2006/relationships/hyperlink" Target="https://lectionary.library.vanderbilt.edu/texts.php?id=3#psalm_readin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lectionary.library.vanderbilt.edu/texts.php?id=3#hebrew_reading" TargetMode="External"/><Relationship Id="rId7" Type="http://schemas.openxmlformats.org/officeDocument/2006/relationships/hyperlink" Target="https://lectionary.library.vanderbilt.edu/texts.php?id=3#gospel_reading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3#epistle_reading" TargetMode="External"/><Relationship Id="rId5" Type="http://schemas.openxmlformats.org/officeDocument/2006/relationships/hyperlink" Target="https://lectionary.library.vanderbilt.edu/texts.php?id=3#psalm_oth_reading" TargetMode="External"/><Relationship Id="rId4" Type="http://schemas.openxmlformats.org/officeDocument/2006/relationships/hyperlink" Target="https://lectionary.library.vanderbilt.edu/texts.php?id=3#psalm_reading" TargetMode="External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lectionary.library.vanderbilt.edu/texts.php?id=3#hebrew_reading" TargetMode="External"/><Relationship Id="rId7" Type="http://schemas.openxmlformats.org/officeDocument/2006/relationships/hyperlink" Target="https://lectionary.library.vanderbilt.edu/texts.php?id=3#gospel_reading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3#epistle_reading" TargetMode="External"/><Relationship Id="rId5" Type="http://schemas.openxmlformats.org/officeDocument/2006/relationships/hyperlink" Target="https://lectionary.library.vanderbilt.edu/texts.php?id=3#psalm_oth_reading" TargetMode="External"/><Relationship Id="rId4" Type="http://schemas.openxmlformats.org/officeDocument/2006/relationships/hyperlink" Target="https://lectionary.library.vanderbilt.edu/texts.php?id=3#psalm_readin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lectionary.library.vanderbilt.edu/texts.php?id=95" TargetMode="External"/><Relationship Id="rId3" Type="http://schemas.openxmlformats.org/officeDocument/2006/relationships/hyperlink" Target="https://lectionary.library.vanderbilt.edu/texts.php?id=3#hebrew_reading" TargetMode="External"/><Relationship Id="rId7" Type="http://schemas.openxmlformats.org/officeDocument/2006/relationships/hyperlink" Target="https://lectionary.library.vanderbilt.edu/texts.php?id=3#gospel_reading" TargetMode="External"/><Relationship Id="rId2" Type="http://schemas.openxmlformats.org/officeDocument/2006/relationships/hyperlink" Target="https://lectionary.library.vanderbilt.edu/texts.php?id=97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3#epistle_reading" TargetMode="External"/><Relationship Id="rId5" Type="http://schemas.openxmlformats.org/officeDocument/2006/relationships/hyperlink" Target="https://lectionary.library.vanderbilt.edu/texts.php?id=3#psalm_oth_reading" TargetMode="External"/><Relationship Id="rId10" Type="http://schemas.microsoft.com/office/2007/relationships/hdphoto" Target="../media/hdphoto3.wdp"/><Relationship Id="rId4" Type="http://schemas.openxmlformats.org/officeDocument/2006/relationships/hyperlink" Target="https://lectionary.library.vanderbilt.edu/texts.php?id=3#psalm_reading" TargetMode="Externa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lectionary.library.vanderbilt.edu/texts.php?id=3#hebrew_reading" TargetMode="External"/><Relationship Id="rId7" Type="http://schemas.openxmlformats.org/officeDocument/2006/relationships/hyperlink" Target="https://lectionary.library.vanderbilt.edu/texts.php?id=3#gospel_reading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3#epistle_reading" TargetMode="External"/><Relationship Id="rId5" Type="http://schemas.openxmlformats.org/officeDocument/2006/relationships/hyperlink" Target="https://lectionary.library.vanderbilt.edu/texts.php?id=3#psalm_oth_reading" TargetMode="External"/><Relationship Id="rId4" Type="http://schemas.openxmlformats.org/officeDocument/2006/relationships/hyperlink" Target="https://lectionary.library.vanderbilt.edu/texts.php?id=3#psalm_reading" TargetMode="External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hyperlink" Target="https://lectionary.library.vanderbilt.edu/texts.php?id=3#psalm_reading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lectionary.library.vanderbilt.edu/texts.php?id=3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ctionary.library.vanderbilt.edu/texts.php?id=3#gospel_reading" TargetMode="External"/><Relationship Id="rId5" Type="http://schemas.openxmlformats.org/officeDocument/2006/relationships/hyperlink" Target="https://lectionary.library.vanderbilt.edu/texts.php?id=3#epistle_reading" TargetMode="External"/><Relationship Id="rId4" Type="http://schemas.openxmlformats.org/officeDocument/2006/relationships/hyperlink" Target="https://lectionary.library.vanderbilt.edu/texts.php?id=3#psalm_oth_readi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1046706" y="1220102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3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632878" y="3904485"/>
            <a:ext cx="400619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endParaRPr lang="en-US" dirty="0"/>
          </a:p>
          <a:p>
            <a:pPr algn="ctr"/>
            <a:r>
              <a:rPr lang="en-US" sz="1600" b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35:1-10</a:t>
            </a:r>
            <a:r>
              <a:rPr lang="en-US" sz="1600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146:5-10</a:t>
            </a:r>
            <a:r>
              <a:rPr lang="en-US" sz="1600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Luke 1:46b-55</a:t>
            </a:r>
            <a:r>
              <a:rPr lang="en-US" sz="1600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James 5:7-10</a:t>
            </a:r>
            <a:r>
              <a:rPr lang="en-US" sz="1600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Matthew 11:2-11</a:t>
            </a:r>
            <a:endParaRPr lang="en-US" sz="1600" b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509D91-1DC0-767A-88A3-E66951FA985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6444" y="0"/>
            <a:ext cx="5440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544313" y="795422"/>
            <a:ext cx="287201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God of hope,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call us home from the exile of selfish oppression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to the freedom of justice,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the balm of healing,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the joy of sharing.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Sunday of Advent, Year A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35:1-10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146:5-10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Luke 1:46b-55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James 5:7-10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Matthew 11:2-11</a:t>
            </a:r>
            <a:endParaRPr lang="en-US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1874FD-1F7E-6E9B-DF3F-F7BA7CF8485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719" y="0"/>
            <a:ext cx="45432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447764" y="698135"/>
            <a:ext cx="284623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us strong to join you in your holy work,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friends of strangers and victims,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companions of those whom others shun,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as the happiness of those whose hearts are broken.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Monday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35:1-10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146:5-10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Luke 1:46b-55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James 5:7-10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7"/>
              </a:rPr>
              <a:t>Matthew 11:2-11</a:t>
            </a:r>
            <a:endParaRPr lang="en-US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89771F-4300-1174-C82B-D72600DC28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4809" y="0"/>
            <a:ext cx="5181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573704" y="901799"/>
            <a:ext cx="278895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Brothers and sisters,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we joyfully await the glorious coming of the Christ,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let us pray for the needs of the church, our community, and the world.</a:t>
            </a: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Tuesday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35:1-10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146:5-10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Luke 1:46b-55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James 5:7-10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7"/>
              </a:rPr>
              <a:t>Matthew 11:2-11</a:t>
            </a:r>
            <a:endParaRPr lang="en-US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BFF411-DB47-669F-97D2-382B099E46A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"/>
                    </a14:imgEffect>
                    <a14:imgEffect>
                      <a14:brightnessContrast bright="3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4738" y="635558"/>
            <a:ext cx="4190163" cy="558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62984" y="1035926"/>
            <a:ext cx="27432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God of joy and exultation,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strengthen what is weak;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enrich the poor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give hope to those who live in fear.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Wednesday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35:1-10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146:5-10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Luke 1:46b-55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James 5:7-10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7"/>
              </a:rPr>
              <a:t>Matthew 11:2-11</a:t>
            </a:r>
            <a:endParaRPr lang="en-US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160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93F0A3-780E-334A-F324-A755BC75B44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945" y="1035926"/>
            <a:ext cx="7275871" cy="483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25395" y="1025007"/>
            <a:ext cx="302928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Look upon our needs this day.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us grateful for the good news of salvation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keep us faithful in your service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until the coming of our Lord Jesus Christ.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Thursday of Advent, Year A</a:t>
            </a:r>
          </a:p>
          <a:p>
            <a:pPr algn="ctr"/>
            <a:endParaRPr lang="en-US" sz="1600" dirty="0">
              <a:hlinkClick r:id="rId2"/>
            </a:endParaRP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35:1-10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146:5-10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Luke 1:46b-55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James 5:7-10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7"/>
              </a:rPr>
              <a:t>Matthew 11:2-11</a:t>
            </a:r>
            <a:endParaRPr lang="en-US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FC5F66-75F3-9232-9700-0CE461DE4B1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9608" y="0"/>
            <a:ext cx="5135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266632" y="1013391"/>
            <a:ext cx="279805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 </a:t>
            </a: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Isaiah and John the Baptist,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through all such faithful ones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proclaim the unfolding of future joy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renewed life.</a:t>
            </a: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Third Friday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Isaiah 35:1-10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Psalm 146:5-10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Luke 1:46b-55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James 5:7-10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7"/>
              </a:rPr>
              <a:t>Matthew 11:2-11</a:t>
            </a:r>
            <a:endParaRPr lang="en-US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80F829-EAB4-73FA-E776-06A8F7FD588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69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CA8084-D949-4453-BF21-7BAED60DA650}"/>
              </a:ext>
            </a:extLst>
          </p:cNvPr>
          <p:cNvSpPr txBox="1"/>
          <p:nvPr/>
        </p:nvSpPr>
        <p:spPr>
          <a:xfrm>
            <a:off x="841664" y="554747"/>
            <a:ext cx="314982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Strengthen our hearts to believe your advent promise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one day we will walk in the holy way of Christ,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where sorrow and sighing will be no more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the journey of God's people will be joy. Amen.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Third Saturday of Advent, Year A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2"/>
              </a:rPr>
              <a:t>Isaiah 35:1-10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3"/>
              </a:rPr>
              <a:t>Psalm 146:5-10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or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4"/>
              </a:rPr>
              <a:t>Luke 1:46b-55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ctr"/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5"/>
              </a:rPr>
              <a:t>James 5:7-10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1" u="none" strike="noStrike" dirty="0">
                <a:solidFill>
                  <a:srgbClr val="376092"/>
                </a:solidFill>
                <a:effectLst/>
                <a:latin typeface="Calibri" panose="020F0502020204030204" pitchFamily="34" charset="0"/>
                <a:hlinkClick r:id="rId6"/>
              </a:rPr>
              <a:t>Matthew 11:2-11</a:t>
            </a:r>
            <a:endParaRPr lang="en-US" sz="16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0B749-1F6A-6DEA-E682-C77F4DB4B9D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3305" y="291394"/>
            <a:ext cx="7015480" cy="621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723900" y="461647"/>
            <a:ext cx="10843260" cy="5909310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4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Annunciation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El Greco. https://commons.wikimedia.org/wiki/File:El_GRECO_(Domenikos_Theotokopoulos)_-_Annunciation_-_Google_Art_Project.jpg</a:t>
            </a:r>
          </a:p>
          <a:p>
            <a:endParaRPr lang="en-U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4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Jesus Cures the Man Born Blind</a:t>
            </a: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, JESUS MAFA. </a:t>
            </a:r>
            <a:r>
              <a:rPr lang="fr-F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http://www.librairie-emmanuel.fr (contact page: https://www.librairie-emmanuel.fr/contact)</a:t>
            </a: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endParaRPr lang="en-U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4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Abbie </a:t>
            </a:r>
            <a:r>
              <a:rPr lang="en-US" sz="1400" b="1" i="0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Sweetwine</a:t>
            </a:r>
            <a:r>
              <a:rPr lang="en-US" sz="14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Treating the Injured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Air Force Medical Service. https://commons.wikimedia.org/wiki/File:Drawing_of_Abbie_Sweetwine_treating_injured.jpg</a:t>
            </a:r>
          </a:p>
          <a:p>
            <a:endParaRPr lang="en-U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4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Old Peasant Woman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Paula </a:t>
            </a:r>
            <a:r>
              <a:rPr lang="en-US" sz="14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Modersohn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-Becker. https://commons.wikimedia.org/wiki/File:Paula_Modersohn-Becker_-_Old_Peasant_Woman_(c1905).jpg</a:t>
            </a:r>
          </a:p>
          <a:p>
            <a:endParaRPr lang="en-U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4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Mississippi Special Olympics Assisted Race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U. S. Air Force. https://commons.wikimedia.org/wiki/File:U.S._Air_Force_Airman_Basic_Tyler_Hewitt,_left,_pushes_Veronica_Nickelson_and_Airman_1st_Class_Adam_Trochesset_pushes_Roderick_Smith_while_competing_in_the_25-meter_assisted_wheelchair_race_at_the_2010_100515-F-BD983-009.jpg </a:t>
            </a:r>
          </a:p>
          <a:p>
            <a:endParaRPr lang="en-U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4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Nativity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Conrad von </a:t>
            </a:r>
            <a:r>
              <a:rPr lang="en-US" sz="14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Soest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https://commons.wikimedia.org/wiki/File:Conrad_von_Soest_003.jpg</a:t>
            </a:r>
          </a:p>
          <a:p>
            <a:endParaRPr lang="en-U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4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Isaiah and John the Baptist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Reims Cathedral. https://commons.wikimedia.org/wiki/File:Cath%C3%A9drale_ND_de_Reims_-_fa%C3%A7ade_ouest_(15).JPG</a:t>
            </a:r>
          </a:p>
          <a:p>
            <a:endParaRPr lang="en-U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4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Visit</a:t>
            </a:r>
            <a:r>
              <a:rPr lang="en-US" sz="1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John August Swanson. Estate of John August Swanson, https://www.johnaugustswanson.com/ </a:t>
            </a:r>
            <a:endParaRPr lang="en-U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2296</TotalTime>
  <Words>804</Words>
  <Application>Microsoft Office PowerPoint</Application>
  <PresentationFormat>Widescreen</PresentationFormat>
  <Paragraphs>90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180</cp:revision>
  <dcterms:created xsi:type="dcterms:W3CDTF">2020-10-17T13:53:15Z</dcterms:created>
  <dcterms:modified xsi:type="dcterms:W3CDTF">2022-10-21T15:55:00Z</dcterms:modified>
</cp:coreProperties>
</file>