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0" r:id="rId3"/>
    <p:sldId id="259" r:id="rId4"/>
    <p:sldId id="261" r:id="rId5"/>
    <p:sldId id="262" r:id="rId6"/>
    <p:sldId id="263" r:id="rId7"/>
    <p:sldId id="264" r:id="rId8"/>
    <p:sldId id="265" r:id="rId9"/>
    <p:sldId id="27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E9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86" autoAdjust="0"/>
    <p:restoredTop sz="94823" autoAdjust="0"/>
  </p:normalViewPr>
  <p:slideViewPr>
    <p:cSldViewPr snapToGrid="0">
      <p:cViewPr varScale="1">
        <p:scale>
          <a:sx n="75" d="100"/>
          <a:sy n="75" d="100"/>
        </p:scale>
        <p:origin x="725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AB026D-8872-4DD2-BE69-4BBADD8CBB44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0D6608-6CD6-4931-8269-E49816C7E5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877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0D6608-6CD6-4931-8269-E49816C7E5C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490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C5F99-68B1-402C-B0B7-FC99BD73F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D29D97-9DED-4555-B3CC-8E48A170D6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91AF07-6F37-4683-BFFE-952079125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BD1B46-FBC3-4B16-A639-9AEAB1D10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89A303-568A-4927-9D84-52BAEF6C9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15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FCD15-4B4F-4EFB-9B3F-9D08BFC7F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86F2C0-AAC3-483D-94E9-19CCF71D2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95A340-8983-41B3-827F-4D669FF57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93FCE2-18E9-4825-8E54-A01E62032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2355E7-E44D-4906-86F8-B3C6A9CD3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624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6C3C7B-A73F-459E-95F1-8EA8F7461E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DE6ABD-974B-4E95-8130-1161D8FCF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2A778C-4290-4052-BB8D-825DE80C8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E05817-EBBB-421C-852F-62427DB23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B21D8D-F3C3-4A6F-BCAF-03D21B04C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819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B788F-4B89-4D60-B84E-40C1B39C1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F7294F-4F9C-4ED6-8351-F20ADCB9E7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950E9C-2998-4AAD-AD98-30D99F139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0A34AA-FDFE-4D48-B6BE-03F362236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E85909-656E-48E2-BC65-F8DCE26C1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804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A80F3-BA56-4B2B-A6B3-4C5CA65C7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BB1CE7-D471-4396-B74A-FB43DCF25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B7CDED-75F5-45FA-A134-CB0551105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7C56BA-4C8E-4895-95B3-7309274C3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58E4F3-B871-446C-8C7E-AE19B14FC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96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991E8-FB6D-44BA-B611-FD6645A99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15F73-147C-4F82-A63C-C5DAF77315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DDB2C7-34CD-4396-90EA-E9ED2BEE0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CAC9E1-1140-4281-845B-97CBF90AC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E201C4-0970-44B3-92D1-477287EDE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76B5CE-2523-480A-81C0-B900F15F9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704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E3C94-4E3E-45F3-8DFC-C5E1FF2D3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7266B8-8CFF-4999-8C04-4961F6A391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B242B2-AC01-40A7-9DCB-B9ECD97D7E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B513A9-7A57-4EC2-848B-A3465D27D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C2911B-921C-44CB-9D4F-38CB89A696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A79216-5F1E-4E62-AEB8-7DB818526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B3FB0C-CF7B-4815-8A7D-31FA30919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306DF1-DA72-41A5-9351-3EC98ACC5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6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5CA17-7413-4594-A408-20DEB9A7A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9C036F-7A64-4445-A97A-ED092EB12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F479CE-20AE-4FA6-9A0C-844892EBC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8FC650-867C-44A8-ACC2-36C699DC9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40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0A5BE7-FBC2-4B72-A8E5-5EA086C10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7BADF1-8B5E-4A71-BB32-06BA3C003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5450A9-55FB-41E1-831A-3A1FB744A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13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2F6E6-D04F-4B86-AE40-F297A0BC5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ED32BC-E2F4-43F2-AD31-61E0D4F1F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BD5504-D45E-4E8C-91BB-626726333F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EEFAEA-57D0-4050-89CD-B0F224AD8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AAC18B-EAD0-42CD-9A5C-16D979744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705C81-C907-4742-A93E-C61BA0A58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94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75D88-CB93-4586-B04B-C5629A2FB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41013F-5CED-472E-96D5-482842E92E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12768E-5677-4363-9732-DB72B952AA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82AE69-AA0F-47EF-AB5B-B981BDB31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FEA01E-228A-4E65-9645-4C757E9FA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80B682-6322-4821-8E1D-71191EFD6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94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9E5">
            <a:alpha val="8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AB2585-9F00-448F-8D53-E00826237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D8C160-613E-4EFC-9612-62FA2F945B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562D0D-D8F2-4AF7-AD56-BA07407A7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61DF5-5FD9-4F30-82B9-22D6FDA61DEC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632ABB-F3FD-4959-A8AC-115C993EBB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4C3759-F1FB-4A84-9B9A-65834A5546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960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2#psalm_reading" TargetMode="External"/><Relationship Id="rId7" Type="http://schemas.microsoft.com/office/2007/relationships/hdphoto" Target="../media/hdphoto1.wdp"/><Relationship Id="rId2" Type="http://schemas.openxmlformats.org/officeDocument/2006/relationships/hyperlink" Target="https://lectionary.library.vanderbilt.edu/texts.php?id=2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hyperlink" Target="https://lectionary.library.vanderbilt.edu/texts.php?id=2#gospel_reading" TargetMode="External"/><Relationship Id="rId4" Type="http://schemas.openxmlformats.org/officeDocument/2006/relationships/hyperlink" Target="https://lectionary.library.vanderbilt.edu/texts.php?id=2#epistle_readin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2#hebrew_reading" TargetMode="External"/><Relationship Id="rId7" Type="http://schemas.openxmlformats.org/officeDocument/2006/relationships/image" Target="../media/image2.jpg"/><Relationship Id="rId2" Type="http://schemas.openxmlformats.org/officeDocument/2006/relationships/hyperlink" Target="https://lectionary.library.vanderbilt.edu/texts.php?id=95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lectionary.library.vanderbilt.edu/texts.php?id=2#gospel_reading" TargetMode="External"/><Relationship Id="rId5" Type="http://schemas.openxmlformats.org/officeDocument/2006/relationships/hyperlink" Target="https://lectionary.library.vanderbilt.edu/texts.php?id=2#epistle_reading" TargetMode="External"/><Relationship Id="rId4" Type="http://schemas.openxmlformats.org/officeDocument/2006/relationships/hyperlink" Target="https://lectionary.library.vanderbilt.edu/texts.php?id=2#psalm_readin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2#hebrew_reading" TargetMode="External"/><Relationship Id="rId7" Type="http://schemas.openxmlformats.org/officeDocument/2006/relationships/image" Target="../media/image3.jpeg"/><Relationship Id="rId2" Type="http://schemas.openxmlformats.org/officeDocument/2006/relationships/hyperlink" Target="https://lectionary.library.vanderbilt.edu/texts.php?id=95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lectionary.library.vanderbilt.edu/texts.php?id=2#gospel_reading" TargetMode="External"/><Relationship Id="rId5" Type="http://schemas.openxmlformats.org/officeDocument/2006/relationships/hyperlink" Target="https://lectionary.library.vanderbilt.edu/texts.php?id=2#epistle_reading" TargetMode="External"/><Relationship Id="rId4" Type="http://schemas.openxmlformats.org/officeDocument/2006/relationships/hyperlink" Target="https://lectionary.library.vanderbilt.edu/texts.php?id=2#psalm_readin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hyperlink" Target="https://lectionary.library.vanderbilt.edu/texts.php?id=2#psalm_reading" TargetMode="External"/><Relationship Id="rId7" Type="http://schemas.openxmlformats.org/officeDocument/2006/relationships/image" Target="../media/image4.png"/><Relationship Id="rId2" Type="http://schemas.openxmlformats.org/officeDocument/2006/relationships/hyperlink" Target="https://lectionary.library.vanderbilt.edu/texts.php?id=2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lectionary.library.vanderbilt.edu/texts.php?id=95" TargetMode="External"/><Relationship Id="rId5" Type="http://schemas.openxmlformats.org/officeDocument/2006/relationships/hyperlink" Target="https://lectionary.library.vanderbilt.edu/texts.php?id=2#gospel_reading" TargetMode="External"/><Relationship Id="rId4" Type="http://schemas.openxmlformats.org/officeDocument/2006/relationships/hyperlink" Target="https://lectionary.library.vanderbilt.edu/texts.php?id=2#epistle_readin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2#hebrew_reading" TargetMode="External"/><Relationship Id="rId7" Type="http://schemas.openxmlformats.org/officeDocument/2006/relationships/image" Target="../media/image5.jpeg"/><Relationship Id="rId2" Type="http://schemas.openxmlformats.org/officeDocument/2006/relationships/hyperlink" Target="https://lectionary.library.vanderbilt.edu/texts.php?id=95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lectionary.library.vanderbilt.edu/texts.php?id=2#gospel_reading" TargetMode="External"/><Relationship Id="rId5" Type="http://schemas.openxmlformats.org/officeDocument/2006/relationships/hyperlink" Target="https://lectionary.library.vanderbilt.edu/texts.php?id=2#epistle_reading" TargetMode="External"/><Relationship Id="rId4" Type="http://schemas.openxmlformats.org/officeDocument/2006/relationships/hyperlink" Target="https://lectionary.library.vanderbilt.edu/texts.php?id=2#psalm_reading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hyperlink" Target="https://lectionary.library.vanderbilt.edu/texts.php?id=2#psalm_reading" TargetMode="External"/><Relationship Id="rId7" Type="http://schemas.openxmlformats.org/officeDocument/2006/relationships/image" Target="../media/image6.png"/><Relationship Id="rId2" Type="http://schemas.openxmlformats.org/officeDocument/2006/relationships/hyperlink" Target="https://lectionary.library.vanderbilt.edu/texts.php?id=2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lectionary.library.vanderbilt.edu/texts.php?id=95" TargetMode="External"/><Relationship Id="rId5" Type="http://schemas.openxmlformats.org/officeDocument/2006/relationships/hyperlink" Target="https://lectionary.library.vanderbilt.edu/texts.php?id=2#gospel_reading" TargetMode="External"/><Relationship Id="rId4" Type="http://schemas.openxmlformats.org/officeDocument/2006/relationships/hyperlink" Target="https://lectionary.library.vanderbilt.edu/texts.php?id=2#epistle_readin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hyperlink" Target="https://lectionary.library.vanderbilt.edu/texts.php?id=2#psalm_reading" TargetMode="External"/><Relationship Id="rId7" Type="http://schemas.openxmlformats.org/officeDocument/2006/relationships/image" Target="../media/image7.png"/><Relationship Id="rId2" Type="http://schemas.openxmlformats.org/officeDocument/2006/relationships/hyperlink" Target="https://lectionary.library.vanderbilt.edu/texts.php?id=2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lectionary.library.vanderbilt.edu/texts.php?id=95" TargetMode="External"/><Relationship Id="rId5" Type="http://schemas.openxmlformats.org/officeDocument/2006/relationships/hyperlink" Target="https://lectionary.library.vanderbilt.edu/texts.php?id=2#gospel_reading" TargetMode="External"/><Relationship Id="rId4" Type="http://schemas.openxmlformats.org/officeDocument/2006/relationships/hyperlink" Target="https://lectionary.library.vanderbilt.edu/texts.php?id=2#epistle_readin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2#psalm_reading" TargetMode="External"/><Relationship Id="rId2" Type="http://schemas.openxmlformats.org/officeDocument/2006/relationships/hyperlink" Target="https://lectionary.library.vanderbilt.edu/texts.php?id=2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hyperlink" Target="https://lectionary.library.vanderbilt.edu/texts.php?id=2#gospel_reading" TargetMode="External"/><Relationship Id="rId4" Type="http://schemas.openxmlformats.org/officeDocument/2006/relationships/hyperlink" Target="https://lectionary.library.vanderbilt.edu/texts.php?id=2#epistle_readin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E248A7F-C445-49B4-9C3D-75CA71881230}"/>
              </a:ext>
            </a:extLst>
          </p:cNvPr>
          <p:cNvSpPr txBox="1"/>
          <p:nvPr/>
        </p:nvSpPr>
        <p:spPr>
          <a:xfrm>
            <a:off x="786497" y="895092"/>
            <a:ext cx="305816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Advent Daily Prayer for Reflection </a:t>
            </a:r>
          </a:p>
          <a:p>
            <a:pPr algn="ctr"/>
            <a:r>
              <a:rPr lang="en-US" sz="2800" dirty="0"/>
              <a:t>Week 2</a:t>
            </a:r>
          </a:p>
          <a:p>
            <a:pPr algn="ctr"/>
            <a:r>
              <a:rPr lang="en-US" sz="2000" dirty="0"/>
              <a:t>Revised Common Lectionary Year A</a:t>
            </a: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8CB0CB-9118-4B50-9688-61F1FCA957AA}"/>
              </a:ext>
            </a:extLst>
          </p:cNvPr>
          <p:cNvSpPr txBox="1"/>
          <p:nvPr/>
        </p:nvSpPr>
        <p:spPr>
          <a:xfrm>
            <a:off x="414081" y="3439140"/>
            <a:ext cx="4006192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The Prayers that follow are written by the RCL specifically for the Advent Lectionary scripture texts:</a:t>
            </a:r>
          </a:p>
          <a:p>
            <a:pPr algn="ctr"/>
            <a:endParaRPr lang="en-US" dirty="0"/>
          </a:p>
          <a:p>
            <a:pPr algn="ctr"/>
            <a:r>
              <a:rPr lang="sv-SE" b="0" i="0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2"/>
              </a:rPr>
              <a:t>Isaiah 11:1-10</a:t>
            </a:r>
            <a:r>
              <a:rPr lang="sv-SE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• </a:t>
            </a:r>
            <a:r>
              <a:rPr lang="sv-SE" b="0" i="0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3"/>
              </a:rPr>
              <a:t>Psalm 72:1-7, 18-19</a:t>
            </a:r>
            <a:r>
              <a:rPr lang="sv-SE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algn="ctr"/>
            <a:r>
              <a:rPr lang="sv-SE" b="0" i="0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4"/>
              </a:rPr>
              <a:t>Romans 15:4-13</a:t>
            </a:r>
            <a:r>
              <a:rPr lang="sv-SE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sv-SE" b="0" i="0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5"/>
              </a:rPr>
              <a:t>Matthew 3:1-12</a:t>
            </a:r>
            <a:endParaRPr lang="sv-SE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endParaRPr lang="en-US" dirty="0"/>
          </a:p>
          <a:p>
            <a:pPr algn="ctr"/>
            <a:endParaRPr lang="en-US" sz="1600" i="1" dirty="0"/>
          </a:p>
          <a:p>
            <a:pPr algn="ctr"/>
            <a:r>
              <a:rPr lang="en-US" sz="1600" i="1" dirty="0"/>
              <a:t>Image information may be found at the end.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2181EB-A9E7-6A70-C231-ACAC40FA03C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5000"/>
                    </a14:imgEffect>
                    <a14:imgEffect>
                      <a14:saturation sat="105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8736" y="10140"/>
            <a:ext cx="57127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034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965201" y="1104468"/>
            <a:ext cx="340108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God of timeless grace,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you fill us with joyful expectation.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Make us ready for the message that prepares the way… </a:t>
            </a: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Second Sunday of Advent, Year A</a:t>
            </a:r>
          </a:p>
          <a:p>
            <a:pPr algn="ctr"/>
            <a:endParaRPr lang="en-US" sz="1600" i="1" dirty="0">
              <a:hlinkClick r:id="rId2"/>
            </a:endParaRPr>
          </a:p>
          <a:p>
            <a:pPr algn="ctr"/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3"/>
              </a:rPr>
              <a:t>Isaiah 11:1-10</a:t>
            </a:r>
            <a:r>
              <a:rPr lang="sv-SE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• </a:t>
            </a:r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4"/>
              </a:rPr>
              <a:t>Psalm 72:1-7, 18-19</a:t>
            </a:r>
            <a:r>
              <a:rPr lang="sv-SE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algn="ctr"/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5"/>
              </a:rPr>
              <a:t>Romans 15:4-13</a:t>
            </a:r>
            <a:r>
              <a:rPr lang="sv-SE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6"/>
              </a:rPr>
              <a:t>Matthew 3:1-12</a:t>
            </a:r>
            <a:endParaRPr lang="sv-SE" sz="16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endParaRPr lang="en-US" sz="1600" i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F7921DD-51C9-C68A-D795-4507C47F9F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8635" y="475606"/>
            <a:ext cx="4594168" cy="5906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615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1161892" y="610212"/>
            <a:ext cx="27432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…that with uprightness of heart and holy joy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we may eagerly await the kingdom of your Son, Jesus Christ,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who reigns with you and the Holy Spirit, now and for ever. </a:t>
            </a:r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Second Monday of Advent, Year A</a:t>
            </a:r>
          </a:p>
          <a:p>
            <a:pPr algn="ctr"/>
            <a:endParaRPr lang="en-US" sz="1600" i="1" dirty="0">
              <a:hlinkClick r:id="rId2"/>
            </a:endParaRPr>
          </a:p>
          <a:p>
            <a:pPr algn="ctr"/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3"/>
              </a:rPr>
              <a:t>Isaiah 11:1-10</a:t>
            </a:r>
            <a:r>
              <a:rPr lang="sv-SE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• </a:t>
            </a:r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4"/>
              </a:rPr>
              <a:t>Psalm 72:1-7, 18-19</a:t>
            </a:r>
            <a:r>
              <a:rPr lang="sv-SE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algn="ctr"/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5"/>
              </a:rPr>
              <a:t>Romans 15:4-13</a:t>
            </a:r>
            <a:r>
              <a:rPr lang="sv-SE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6"/>
              </a:rPr>
              <a:t>Matthew 3:1-12</a:t>
            </a:r>
            <a:endParaRPr lang="sv-SE" sz="16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A0AC79-C545-1171-729B-8C087AAB8A5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0944" y="610212"/>
            <a:ext cx="4574707" cy="572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992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756886" y="850107"/>
            <a:ext cx="2743200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God of hope,</a:t>
            </a:r>
            <a:br>
              <a:rPr lang="en-US" sz="2400" i="1" dirty="0"/>
            </a:b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you raised up John the baptizer</a:t>
            </a:r>
            <a:br>
              <a:rPr lang="en-US" sz="2400" i="1" dirty="0"/>
            </a:b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as a herald who calls us to conversion.</a:t>
            </a:r>
            <a:br>
              <a:rPr lang="en-US" sz="2400" i="1" dirty="0"/>
            </a:br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W</a:t>
            </a: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 joyfully await the glorious coming of Christ.</a:t>
            </a:r>
          </a:p>
          <a:p>
            <a:pPr algn="ctr"/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Second Tuesday of Advent, Year A</a:t>
            </a:r>
          </a:p>
          <a:p>
            <a:pPr algn="ctr"/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2"/>
              </a:rPr>
              <a:t>Isaiah 11:1-10</a:t>
            </a:r>
            <a:r>
              <a:rPr lang="sv-SE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• </a:t>
            </a:r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3"/>
              </a:rPr>
              <a:t>Psalm 72:1-7, 18-19</a:t>
            </a:r>
            <a:r>
              <a:rPr lang="sv-SE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algn="ctr"/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4"/>
              </a:rPr>
              <a:t>Romans 15:4-13</a:t>
            </a:r>
            <a:r>
              <a:rPr lang="sv-SE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5"/>
              </a:rPr>
              <a:t>Matthew 3:1-12</a:t>
            </a:r>
            <a:endParaRPr lang="sv-SE" sz="16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hlinkClick r:id="rId6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F584AF7-65F2-669F-B3D0-A14241BBEEE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10000"/>
                    </a14:imgEffect>
                    <a14:imgEffect>
                      <a14:colorTemperature colorTemp="7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83014" y="292085"/>
            <a:ext cx="7837932" cy="6273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819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1057242" y="1350002"/>
            <a:ext cx="27432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W</a:t>
            </a: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 pray to you for the needs of the church and the world. Hear our humble prayer.</a:t>
            </a:r>
          </a:p>
          <a:p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Second Wednesday of Advent, Year A</a:t>
            </a:r>
          </a:p>
          <a:p>
            <a:pPr algn="ctr"/>
            <a:endParaRPr lang="en-US" sz="1600" i="1" dirty="0">
              <a:hlinkClick r:id="rId2"/>
            </a:endParaRPr>
          </a:p>
          <a:p>
            <a:pPr algn="ctr"/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3"/>
              </a:rPr>
              <a:t>Isaiah 11:1-10</a:t>
            </a:r>
            <a:r>
              <a:rPr lang="sv-SE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• </a:t>
            </a:r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4"/>
              </a:rPr>
              <a:t>Psalm 72:1-7, 18-19</a:t>
            </a:r>
            <a:r>
              <a:rPr lang="sv-SE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algn="ctr"/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5"/>
              </a:rPr>
              <a:t>Romans 15:4-13</a:t>
            </a:r>
            <a:r>
              <a:rPr lang="sv-SE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6"/>
              </a:rPr>
              <a:t>Matthew 3:1-12</a:t>
            </a:r>
            <a:endParaRPr lang="sv-SE" sz="16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endParaRPr lang="en-US" sz="1600" i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567012-E82E-2D57-30E8-A96D4AAA3AE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6648" y="0"/>
            <a:ext cx="45269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246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1237657" y="1164390"/>
            <a:ext cx="3029286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Give voice to your presence among us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until the day of the coming of your Son, Jesus Christ,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who lives and reigns for ever and ever.</a:t>
            </a:r>
          </a:p>
          <a:p>
            <a:pPr algn="ctr"/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Second Thursday of Advent, Year A</a:t>
            </a:r>
          </a:p>
          <a:p>
            <a:pPr algn="ctr"/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2"/>
              </a:rPr>
              <a:t>Isaiah 11:1-10</a:t>
            </a:r>
            <a:r>
              <a:rPr lang="sv-SE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• </a:t>
            </a:r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3"/>
              </a:rPr>
              <a:t>Psalm 72:1-7, 18-19</a:t>
            </a:r>
            <a:r>
              <a:rPr lang="sv-SE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algn="ctr"/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4"/>
              </a:rPr>
              <a:t>Romans 15:4-13</a:t>
            </a:r>
            <a:r>
              <a:rPr lang="sv-SE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5"/>
              </a:rPr>
              <a:t>Matthew 3:1-12</a:t>
            </a:r>
            <a:endParaRPr lang="sv-SE" sz="16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hlinkClick r:id="rId6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DF3E2F0-6D46-8F0A-587E-FE39E40E12B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10000"/>
                    </a14:imgEffect>
                    <a14:imgEffect>
                      <a14:saturation sat="120000"/>
                    </a14:imgEffect>
                    <a14:imgEffect>
                      <a14:brightnessContrast bright="1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78998" y="35719"/>
            <a:ext cx="6099463" cy="682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819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836341" y="485071"/>
            <a:ext cx="2798055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Laboring God,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with axe and winnowing fork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you clear a holy space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where hurt and destruction have no place,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and a little child holds sway.</a:t>
            </a: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Second Friday of Advent, Year A</a:t>
            </a:r>
          </a:p>
          <a:p>
            <a:pPr algn="ctr"/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2"/>
              </a:rPr>
              <a:t>Isaiah 11:1-10</a:t>
            </a:r>
            <a:r>
              <a:rPr lang="sv-SE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• </a:t>
            </a:r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3"/>
              </a:rPr>
              <a:t>Psalm 72:1-7, 18-19</a:t>
            </a:r>
            <a:r>
              <a:rPr lang="sv-SE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algn="ctr"/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4"/>
              </a:rPr>
              <a:t>Romans 15:4-13</a:t>
            </a:r>
            <a:r>
              <a:rPr lang="sv-SE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5"/>
              </a:rPr>
              <a:t>Matthew 3:1-12</a:t>
            </a:r>
            <a:endParaRPr lang="sv-SE" sz="16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hlinkClick r:id="rId6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9A7C2AE-B65C-1978-776F-1C48267A220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10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5778" y="596462"/>
            <a:ext cx="6919881" cy="5665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874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DCA8084-D949-4453-BF21-7BAED60DA650}"/>
              </a:ext>
            </a:extLst>
          </p:cNvPr>
          <p:cNvSpPr txBox="1"/>
          <p:nvPr/>
        </p:nvSpPr>
        <p:spPr>
          <a:xfrm>
            <a:off x="539532" y="858672"/>
            <a:ext cx="3024675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Clear our lives of hatred and despair,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sow seeds of joy and peace,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that shoots of hope may spring forth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and we may live in harmony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with one another. Amen.</a:t>
            </a:r>
          </a:p>
          <a:p>
            <a:pPr algn="ctr"/>
            <a:endParaRPr lang="en-US" sz="1600" i="1" dirty="0"/>
          </a:p>
          <a:p>
            <a:pPr algn="ctr"/>
            <a:r>
              <a:rPr lang="en-US" sz="1600" i="1" dirty="0"/>
              <a:t>Second Saturday of Advent, Year A</a:t>
            </a:r>
          </a:p>
          <a:p>
            <a:pPr algn="ctr"/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2"/>
              </a:rPr>
              <a:t>Isaiah 11:1-10</a:t>
            </a:r>
            <a:r>
              <a:rPr lang="sv-SE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• </a:t>
            </a:r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3"/>
              </a:rPr>
              <a:t>Psalm 72:1-7, 18-19</a:t>
            </a:r>
            <a:r>
              <a:rPr lang="sv-SE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algn="ctr"/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4"/>
              </a:rPr>
              <a:t>Romans 15:4-13</a:t>
            </a:r>
            <a:r>
              <a:rPr lang="sv-SE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sv-SE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5"/>
              </a:rPr>
              <a:t>Matthew 3:1-12</a:t>
            </a:r>
            <a:endParaRPr lang="sv-SE" sz="16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endParaRPr lang="en-US" sz="1600" i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14C025-21AB-4EF2-4A24-71508B7F6C1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8590" y="325820"/>
            <a:ext cx="7658233" cy="6206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993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alphaModFix amt="6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2367AF5-2E61-48EB-874A-AB937D079A8E}"/>
              </a:ext>
            </a:extLst>
          </p:cNvPr>
          <p:cNvSpPr txBox="1"/>
          <p:nvPr/>
        </p:nvSpPr>
        <p:spPr>
          <a:xfrm>
            <a:off x="723900" y="473711"/>
            <a:ext cx="10843260" cy="6001643"/>
          </a:xfrm>
          <a:prstGeom prst="rect">
            <a:avLst/>
          </a:prstGeom>
          <a:solidFill>
            <a:srgbClr val="EFE9E5">
              <a:alpha val="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1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Prayers are reproduced from Revised Common Lectionary Prayers, copyright © 2002 Consultation on Common Texts. Augsburg Fortress. Used by permission.  Art image descriptions can be found at the Art in the Christian Tradition image library, a service of the Vanderbilt Divinity Library, http://diglib.library.vanderbilt.edu/.  All images available via Creative Commons 3.0 License.</a:t>
            </a:r>
          </a:p>
          <a:p>
            <a:endParaRPr lang="en-US" sz="16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1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Christ is Born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, Swiss Dominican nun from medieval period. https://www.flickr.com/photos/paullew/8305678703 - Fr Lawrence Lew, O.P.</a:t>
            </a:r>
          </a:p>
          <a:p>
            <a:endParaRPr lang="en-US" sz="16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1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Baptism of Christ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, Peter Koenig. </a:t>
            </a:r>
            <a:r>
              <a:rPr lang="de-DE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Peter Winfried (Canisius) Koenig, https://www.pwkoenig.co.uk/</a:t>
            </a:r>
          </a:p>
          <a:p>
            <a:endParaRPr lang="de-DE" sz="16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de-DE" sz="1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Holy Spirit</a:t>
            </a:r>
            <a:r>
              <a:rPr lang="de-DE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, Frank Wesley. 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Estate of Frank Wesley, http://www.frankwesleyart.com/main_page.htm</a:t>
            </a:r>
          </a:p>
          <a:p>
            <a:endParaRPr lang="en-US" sz="16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1600" b="1" i="0" u="sng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John the Baptist</a:t>
            </a:r>
            <a:r>
              <a:rPr lang="en-US" sz="1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early 16</a:t>
            </a:r>
            <a:r>
              <a:rPr lang="en-US" sz="1600" b="1" i="0" baseline="300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</a:t>
            </a:r>
            <a:r>
              <a:rPr lang="en-US" sz="1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century polychrome carving, Amiens. https://diglib.library.vanderbilt.edu/act-imagelink.pl?RC=29350</a:t>
            </a:r>
          </a:p>
          <a:p>
            <a:endParaRPr lang="en-US" sz="16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600" b="1" i="0" u="sng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Virgin of Guadalupe</a:t>
            </a:r>
            <a:r>
              <a:rPr lang="en-US" sz="1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Mary Jane Miller. https://www.millericons.com/</a:t>
            </a:r>
          </a:p>
          <a:p>
            <a:endParaRPr lang="en-US" sz="16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600" b="1" i="0" u="sng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Christ in Glory</a:t>
            </a:r>
            <a:r>
              <a:rPr lang="en-US" sz="1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Father </a:t>
            </a:r>
            <a:r>
              <a:rPr lang="en-US" sz="1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Saget</a:t>
            </a:r>
            <a:r>
              <a:rPr lang="en-US" sz="1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en-US" sz="1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Keur</a:t>
            </a:r>
            <a:r>
              <a:rPr lang="en-US" sz="1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Moussa Abbey. Robert Harding Photographers, https://www.robertharding.com/</a:t>
            </a:r>
          </a:p>
          <a:p>
            <a:endParaRPr lang="en-US" sz="16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Apple Harvest at </a:t>
            </a:r>
            <a:r>
              <a:rPr lang="en-US" sz="1600" b="1" u="sng" dirty="0" err="1">
                <a:solidFill>
                  <a:srgbClr val="000000"/>
                </a:solidFill>
                <a:latin typeface="Calibri" panose="020F0502020204030204" pitchFamily="34" charset="0"/>
              </a:rPr>
              <a:t>Eragny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, Camille </a:t>
            </a:r>
            <a:r>
              <a:rPr lang="en-US" sz="16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Pissaro</a:t>
            </a:r>
            <a:r>
              <a:rPr lang="en-US" sz="1600" b="1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  <a:r>
              <a:rPr lang="en-US" sz="1600" b="1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https</a:t>
            </a:r>
            <a:r>
              <a:rPr lang="en-US" sz="1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://commons.wikimedia.org/wiki/File:Apple_Harvest_by_Camille_Pissarro.jpg</a:t>
            </a:r>
          </a:p>
          <a:p>
            <a:endParaRPr lang="en-US" sz="16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600" b="1" i="0" u="sng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Paz y Bien (Peace and All Good</a:t>
            </a:r>
            <a:r>
              <a:rPr lang="en-US" sz="1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), Parish of the Holy Kings, Mexico City. https://commons.wikimedia.org/wiki/File:Saints_Kings_Church,_3000_R%C3%ADo_Consulado_Avenue,_Venustiano_Carranza,_Federal_District,_Mexico06_-_Paz_y_bien.jpg</a:t>
            </a:r>
          </a:p>
          <a:p>
            <a:endParaRPr lang="en-US" sz="16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268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1856</TotalTime>
  <Words>697</Words>
  <Application>Microsoft Office PowerPoint</Application>
  <PresentationFormat>Widescreen</PresentationFormat>
  <Paragraphs>92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Richardson</dc:creator>
  <cp:lastModifiedBy>Anne Richardson</cp:lastModifiedBy>
  <cp:revision>127</cp:revision>
  <dcterms:created xsi:type="dcterms:W3CDTF">2020-10-17T13:53:15Z</dcterms:created>
  <dcterms:modified xsi:type="dcterms:W3CDTF">2022-10-19T13:49:11Z</dcterms:modified>
</cp:coreProperties>
</file>