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61" r:id="rId5"/>
    <p:sldId id="262" r:id="rId6"/>
    <p:sldId id="263" r:id="rId7"/>
    <p:sldId id="264" r:id="rId8"/>
    <p:sldId id="265" r:id="rId9"/>
    <p:sldId id="27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E3E0"/>
    <a:srgbClr val="E3CEBE"/>
    <a:srgbClr val="EAE6E3"/>
    <a:srgbClr val="D6CDC8"/>
    <a:srgbClr val="DBCD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68" autoAdjust="0"/>
    <p:restoredTop sz="94851" autoAdjust="0"/>
  </p:normalViewPr>
  <p:slideViewPr>
    <p:cSldViewPr snapToGrid="0">
      <p:cViewPr varScale="1">
        <p:scale>
          <a:sx n="79" d="100"/>
          <a:sy n="79" d="100"/>
        </p:scale>
        <p:origin x="893" y="8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C5F99-68B1-402C-B0B7-FC99BD73F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D29D97-9DED-4555-B3CC-8E48A170D6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91AF07-6F37-4683-BFFE-952079125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BD1B46-FBC3-4B16-A639-9AEAB1D10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89A303-568A-4927-9D84-52BAEF6C9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15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FCD15-4B4F-4EFB-9B3F-9D08BFC7F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86F2C0-AAC3-483D-94E9-19CCF71D2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95A340-8983-41B3-827F-4D669FF57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93FCE2-18E9-4825-8E54-A01E62032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2355E7-E44D-4906-86F8-B3C6A9CD3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62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6C3C7B-A73F-459E-95F1-8EA8F7461E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DE6ABD-974B-4E95-8130-1161D8FCF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2A778C-4290-4052-BB8D-825DE80C8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E05817-EBBB-421C-852F-62427DB23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B21D8D-F3C3-4A6F-BCAF-03D21B04C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81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B788F-4B89-4D60-B84E-40C1B39C1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F7294F-4F9C-4ED6-8351-F20ADCB9E7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950E9C-2998-4AAD-AD98-30D99F139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0A34AA-FDFE-4D48-B6BE-03F362236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E85909-656E-48E2-BC65-F8DCE26C1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804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A80F3-BA56-4B2B-A6B3-4C5CA65C7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BB1CE7-D471-4396-B74A-FB43DCF25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B7CDED-75F5-45FA-A134-CB0551105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7C56BA-4C8E-4895-95B3-7309274C3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58E4F3-B871-446C-8C7E-AE19B14FC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96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991E8-FB6D-44BA-B611-FD6645A99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15F73-147C-4F82-A63C-C5DAF77315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DDB2C7-34CD-4396-90EA-E9ED2BEE0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CAC9E1-1140-4281-845B-97CBF90AC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E201C4-0970-44B3-92D1-477287EDE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76B5CE-2523-480A-81C0-B900F15F9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704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E3C94-4E3E-45F3-8DFC-C5E1FF2D3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7266B8-8CFF-4999-8C04-4961F6A391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B242B2-AC01-40A7-9DCB-B9ECD97D7E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B513A9-7A57-4EC2-848B-A3465D27D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C2911B-921C-44CB-9D4F-38CB89A696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A79216-5F1E-4E62-AEB8-7DB818526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B3FB0C-CF7B-4815-8A7D-31FA30919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306DF1-DA72-41A5-9351-3EC98ACC5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6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5CA17-7413-4594-A408-20DEB9A7A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9C036F-7A64-4445-A97A-ED092EB1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F479CE-20AE-4FA6-9A0C-844892EBC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8FC650-867C-44A8-ACC2-36C699DC9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40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0A5BE7-FBC2-4B72-A8E5-5EA086C10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7BADF1-8B5E-4A71-BB32-06BA3C003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5450A9-55FB-41E1-831A-3A1FB744A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13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2F6E6-D04F-4B86-AE40-F297A0BC5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ED32BC-E2F4-43F2-AD31-61E0D4F1F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BD5504-D45E-4E8C-91BB-626726333F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EEFAEA-57D0-4050-89CD-B0F224AD8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AAC18B-EAD0-42CD-9A5C-16D979744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705C81-C907-4742-A93E-C61BA0A58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94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75D88-CB93-4586-B04B-C5629A2FB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41013F-5CED-472E-96D5-482842E92E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12768E-5677-4363-9732-DB72B952AA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82AE69-AA0F-47EF-AB5B-B981BDB31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FEA01E-228A-4E65-9645-4C757E9FA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80B682-6322-4821-8E1D-71191EFD6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4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3E0">
            <a:alpha val="6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AB2585-9F00-448F-8D53-E00826237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D8C160-613E-4EFC-9612-62FA2F945B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562D0D-D8F2-4AF7-AD56-BA07407A7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61DF5-5FD9-4F30-82B9-22D6FDA61DEC}" type="datetimeFigureOut">
              <a:rPr lang="en-US" smtClean="0"/>
              <a:t>10/9/2022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632ABB-F3FD-4959-A8AC-115C993EBB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4C3759-F1FB-4A84-9B9A-65834A5546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960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1" TargetMode="External"/><Relationship Id="rId2" Type="http://schemas.openxmlformats.org/officeDocument/2006/relationships/hyperlink" Target="https://lectionary.library.vanderbilt.edu/texts.php?id=95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95" TargetMode="External"/><Relationship Id="rId2" Type="http://schemas.openxmlformats.org/officeDocument/2006/relationships/hyperlink" Target="https://lectionary.library.vanderbilt.edu/texts.php?id=1" TargetMode="Externa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1" TargetMode="External"/><Relationship Id="rId2" Type="http://schemas.openxmlformats.org/officeDocument/2006/relationships/hyperlink" Target="https://lectionary.library.vanderbilt.edu/texts.php?id=95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1" TargetMode="External"/><Relationship Id="rId2" Type="http://schemas.openxmlformats.org/officeDocument/2006/relationships/hyperlink" Target="https://lectionary.library.vanderbilt.edu/texts.php?id=95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1" TargetMode="External"/><Relationship Id="rId2" Type="http://schemas.openxmlformats.org/officeDocument/2006/relationships/hyperlink" Target="https://lectionary.library.vanderbilt.edu/texts.php?id=95" TargetMode="External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1" TargetMode="External"/><Relationship Id="rId2" Type="http://schemas.openxmlformats.org/officeDocument/2006/relationships/hyperlink" Target="https://lectionary.library.vanderbilt.edu/texts.php?id=95" TargetMode="External"/><Relationship Id="rId1" Type="http://schemas.openxmlformats.org/officeDocument/2006/relationships/slideLayout" Target="../slideLayouts/slideLayout1.xml"/><Relationship Id="rId5" Type="http://schemas.microsoft.com/office/2007/relationships/hdphoto" Target="../media/hdphoto3.wdp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1" TargetMode="External"/><Relationship Id="rId2" Type="http://schemas.openxmlformats.org/officeDocument/2006/relationships/hyperlink" Target="https://lectionary.library.vanderbilt.edu/texts.php?id=95" TargetMode="External"/><Relationship Id="rId1" Type="http://schemas.openxmlformats.org/officeDocument/2006/relationships/slideLayout" Target="../slideLayouts/slideLayout1.xml"/><Relationship Id="rId5" Type="http://schemas.microsoft.com/office/2007/relationships/hdphoto" Target="../media/hdphoto4.wdp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1" TargetMode="External"/><Relationship Id="rId2" Type="http://schemas.openxmlformats.org/officeDocument/2006/relationships/hyperlink" Target="https://lectionary.library.vanderbilt.edu/texts.php?id=95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E248A7F-C445-49B4-9C3D-75CA71881230}"/>
              </a:ext>
            </a:extLst>
          </p:cNvPr>
          <p:cNvSpPr txBox="1"/>
          <p:nvPr/>
        </p:nvSpPr>
        <p:spPr>
          <a:xfrm>
            <a:off x="1028700" y="1121152"/>
            <a:ext cx="305816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Advent Daily Prayer for Reflection </a:t>
            </a:r>
          </a:p>
          <a:p>
            <a:pPr algn="ctr"/>
            <a:r>
              <a:rPr lang="en-US" sz="2800" dirty="0"/>
              <a:t>Week 1</a:t>
            </a:r>
          </a:p>
          <a:p>
            <a:pPr algn="ctr"/>
            <a:r>
              <a:rPr lang="en-US" sz="2000" dirty="0"/>
              <a:t>Revised Common Lectionary Year A</a:t>
            </a: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8CB0CB-9118-4B50-9688-61F1FCA957AA}"/>
              </a:ext>
            </a:extLst>
          </p:cNvPr>
          <p:cNvSpPr txBox="1"/>
          <p:nvPr/>
        </p:nvSpPr>
        <p:spPr>
          <a:xfrm>
            <a:off x="554684" y="3736300"/>
            <a:ext cx="400619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The Prayers that follow are written by the RCL specifically for the Advent Lectionary scripture texts:</a:t>
            </a:r>
          </a:p>
          <a:p>
            <a:pPr algn="ctr"/>
            <a:endParaRPr lang="en-US" dirty="0">
              <a:hlinkClick r:id="rId2"/>
            </a:endParaRPr>
          </a:p>
          <a:p>
            <a:pPr algn="ctr"/>
            <a:r>
              <a:rPr lang="sv-SE" dirty="0">
                <a:hlinkClick r:id="rId3"/>
              </a:rPr>
              <a:t>Isaiah 2:1-5 </a:t>
            </a:r>
            <a:r>
              <a:rPr lang="en-US" dirty="0">
                <a:hlinkClick r:id="rId3"/>
              </a:rPr>
              <a:t>• </a:t>
            </a:r>
            <a:r>
              <a:rPr lang="sv-SE" dirty="0">
                <a:hlinkClick r:id="rId3"/>
              </a:rPr>
              <a:t>Psalm 122</a:t>
            </a:r>
          </a:p>
          <a:p>
            <a:pPr algn="ctr"/>
            <a:r>
              <a:rPr lang="sv-SE" dirty="0">
                <a:hlinkClick r:id="rId3"/>
              </a:rPr>
              <a:t>Romans 13:11-14 </a:t>
            </a:r>
            <a:r>
              <a:rPr lang="en-US" dirty="0">
                <a:hlinkClick r:id="rId3"/>
              </a:rPr>
              <a:t>•  </a:t>
            </a:r>
            <a:r>
              <a:rPr lang="sv-SE" dirty="0">
                <a:hlinkClick r:id="rId3"/>
              </a:rPr>
              <a:t>Matthew 24:36-44</a:t>
            </a:r>
            <a:r>
              <a:rPr lang="en-US" dirty="0">
                <a:hlinkClick r:id="rId3"/>
              </a:rPr>
              <a:t> </a:t>
            </a:r>
            <a:r>
              <a:rPr lang="en-US" dirty="0">
                <a:hlinkClick r:id="rId2"/>
              </a:rPr>
              <a:t> </a:t>
            </a:r>
            <a:endParaRPr lang="en-US" dirty="0"/>
          </a:p>
          <a:p>
            <a:pPr algn="ctr"/>
            <a:endParaRPr lang="en-US" sz="1600" i="1" dirty="0"/>
          </a:p>
          <a:p>
            <a:pPr algn="ctr"/>
            <a:r>
              <a:rPr lang="en-US" sz="1600" i="1" dirty="0"/>
              <a:t>Image information may be found at the end.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8CB4D5-2589-1C43-133A-F96295B6503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72100" y="17256"/>
            <a:ext cx="5549900" cy="682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034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1301155" y="423266"/>
            <a:ext cx="27432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First Sunday of Advent, Year A</a:t>
            </a:r>
          </a:p>
          <a:p>
            <a:pPr algn="ctr"/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God of justice and peace,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from the heavens you rain down mercy and kindness,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that all on earth may stand in awe and wonder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before your marvelous deeds. </a:t>
            </a: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sv-SE" sz="1600" i="1" dirty="0">
                <a:hlinkClick r:id="rId2"/>
              </a:rPr>
              <a:t>Isaiah 2:1-5 </a:t>
            </a:r>
            <a:r>
              <a:rPr lang="en-US" sz="1600" i="1" dirty="0">
                <a:hlinkClick r:id="rId2"/>
              </a:rPr>
              <a:t>• </a:t>
            </a:r>
            <a:r>
              <a:rPr lang="sv-SE" sz="1600" i="1" dirty="0">
                <a:hlinkClick r:id="rId2"/>
              </a:rPr>
              <a:t>Psalm 122</a:t>
            </a:r>
          </a:p>
          <a:p>
            <a:pPr algn="ctr"/>
            <a:r>
              <a:rPr lang="sv-SE" sz="1600" i="1" dirty="0">
                <a:hlinkClick r:id="rId2"/>
              </a:rPr>
              <a:t>Romans 13:11-14 </a:t>
            </a:r>
            <a:r>
              <a:rPr lang="en-US" sz="1600" i="1" dirty="0">
                <a:hlinkClick r:id="rId2"/>
              </a:rPr>
              <a:t> </a:t>
            </a:r>
          </a:p>
          <a:p>
            <a:pPr algn="ctr"/>
            <a:r>
              <a:rPr lang="sv-SE" sz="1600" i="1" dirty="0">
                <a:hlinkClick r:id="rId2"/>
              </a:rPr>
              <a:t>Matthew 24:36-44</a:t>
            </a:r>
            <a:r>
              <a:rPr lang="en-US" sz="1600" i="1" dirty="0">
                <a:hlinkClick r:id="rId2"/>
              </a:rPr>
              <a:t> </a:t>
            </a:r>
            <a:r>
              <a:rPr lang="en-US" sz="1600" i="1" dirty="0">
                <a:hlinkClick r:id="rId3"/>
              </a:rPr>
              <a:t> </a:t>
            </a:r>
            <a:endParaRPr lang="en-US" sz="1600" i="1" dirty="0"/>
          </a:p>
          <a:p>
            <a:pPr algn="ctr"/>
            <a:endParaRPr lang="en-US" sz="1400" i="1" dirty="0"/>
          </a:p>
          <a:p>
            <a:endParaRPr lang="en-US" sz="1600" i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7EA648-4593-9263-CC6D-4CBC31999B4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3545" y="16203"/>
            <a:ext cx="4681357" cy="684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615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1473382" y="406515"/>
            <a:ext cx="2743200" cy="658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First Monday of Advent, Year A</a:t>
            </a:r>
          </a:p>
          <a:p>
            <a:pPr algn="ctr"/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Raise our heads in expectation,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that we may yearn for the coming day of the Lord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stand without blame before your Son, Jesus Christ,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who lives and reigns for ever and ever. Amen.</a:t>
            </a:r>
          </a:p>
          <a:p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hlinkClick r:id="rId2"/>
            </a:endParaRPr>
          </a:p>
          <a:p>
            <a:pPr algn="ctr"/>
            <a:r>
              <a:rPr lang="sv-SE" sz="1600" i="1" dirty="0">
                <a:hlinkClick r:id="rId3"/>
              </a:rPr>
              <a:t>Isaiah 2:1-5 </a:t>
            </a:r>
            <a:r>
              <a:rPr lang="en-US" sz="1600" i="1" dirty="0">
                <a:hlinkClick r:id="rId3"/>
              </a:rPr>
              <a:t>• </a:t>
            </a:r>
            <a:r>
              <a:rPr lang="sv-SE" sz="1600" i="1" dirty="0">
                <a:hlinkClick r:id="rId3"/>
              </a:rPr>
              <a:t>Psalm 122</a:t>
            </a:r>
          </a:p>
          <a:p>
            <a:pPr algn="ctr"/>
            <a:r>
              <a:rPr lang="sv-SE" sz="1600" i="1" dirty="0">
                <a:hlinkClick r:id="rId3"/>
              </a:rPr>
              <a:t>Romans 13:11-14 </a:t>
            </a:r>
            <a:r>
              <a:rPr lang="en-US" sz="1600" i="1" dirty="0">
                <a:hlinkClick r:id="rId3"/>
              </a:rPr>
              <a:t>•  </a:t>
            </a:r>
            <a:r>
              <a:rPr lang="sv-SE" sz="1600" i="1" dirty="0">
                <a:hlinkClick r:id="rId3"/>
              </a:rPr>
              <a:t>Matthew 24:36-44</a:t>
            </a:r>
            <a:r>
              <a:rPr lang="en-US" sz="1600" i="1" dirty="0">
                <a:hlinkClick r:id="rId3"/>
              </a:rPr>
              <a:t> </a:t>
            </a:r>
            <a:r>
              <a:rPr lang="en-US" sz="1600" i="1" dirty="0">
                <a:hlinkClick r:id="rId2"/>
              </a:rPr>
              <a:t> </a:t>
            </a:r>
            <a:endParaRPr lang="en-US" sz="1600" i="1" dirty="0"/>
          </a:p>
          <a:p>
            <a:pPr algn="ctr"/>
            <a:endParaRPr lang="en-US" sz="1400" i="1" dirty="0"/>
          </a:p>
          <a:p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316E4A-C557-41C6-4838-81B3C587EDA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6197" y="-17964"/>
            <a:ext cx="4554625" cy="6871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992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1023742" y="676054"/>
            <a:ext cx="2755777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First Tuesday of Advent, Year A</a:t>
            </a:r>
          </a:p>
          <a:p>
            <a:pPr algn="ctr"/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We seek the mighty God in the most unlikely places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as a child in a stable, and in an empty tomb. May God hear these prayers,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which come from the unlikely corners of our lives.</a:t>
            </a:r>
          </a:p>
          <a:p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hlinkClick r:id="rId2"/>
            </a:endParaRPr>
          </a:p>
          <a:p>
            <a:pPr algn="ctr"/>
            <a:r>
              <a:rPr lang="sv-SE" sz="1600" i="1" dirty="0">
                <a:hlinkClick r:id="rId3"/>
              </a:rPr>
              <a:t>Isaiah 2:1-5 </a:t>
            </a:r>
            <a:r>
              <a:rPr lang="en-US" sz="1600" i="1" dirty="0">
                <a:hlinkClick r:id="rId3"/>
              </a:rPr>
              <a:t>• </a:t>
            </a:r>
            <a:r>
              <a:rPr lang="sv-SE" sz="1600" i="1" dirty="0">
                <a:hlinkClick r:id="rId3"/>
              </a:rPr>
              <a:t>Psalm 122</a:t>
            </a:r>
          </a:p>
          <a:p>
            <a:pPr algn="ctr"/>
            <a:r>
              <a:rPr lang="sv-SE" sz="1600" i="1" dirty="0">
                <a:hlinkClick r:id="rId3"/>
              </a:rPr>
              <a:t>Romans 13:11-14</a:t>
            </a:r>
          </a:p>
          <a:p>
            <a:pPr algn="ctr"/>
            <a:r>
              <a:rPr lang="sv-SE" sz="1600" i="1" dirty="0">
                <a:hlinkClick r:id="rId3"/>
              </a:rPr>
              <a:t>Matthew 24:36-44</a:t>
            </a:r>
            <a:r>
              <a:rPr lang="en-US" sz="1600" i="1" dirty="0">
                <a:hlinkClick r:id="rId3"/>
              </a:rPr>
              <a:t> </a:t>
            </a:r>
            <a:r>
              <a:rPr lang="en-US" sz="1600" i="1" dirty="0">
                <a:hlinkClick r:id="rId2"/>
              </a:rPr>
              <a:t> </a:t>
            </a:r>
            <a:endParaRPr lang="en-US" sz="1600" i="1" dirty="0"/>
          </a:p>
          <a:p>
            <a:pPr algn="ctr"/>
            <a:endParaRPr lang="en-US" sz="1400" i="1" dirty="0"/>
          </a:p>
          <a:p>
            <a:endParaRPr lang="en-US" sz="1600" i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B8B961-DE13-5889-B4FD-0B6427CEE68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8207" y="-24714"/>
            <a:ext cx="6138837" cy="6882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819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1180760" y="978610"/>
            <a:ext cx="3551327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First Wednesday of Advent, Year 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Give us ears to hear, O God,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and eyes to watch, that we may know your presence in our midst during this holy season of joy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as we anticipate the coming of Jesus Christ.  </a:t>
            </a:r>
          </a:p>
          <a:p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hlinkClick r:id="rId2"/>
            </a:endParaRPr>
          </a:p>
          <a:p>
            <a:pPr algn="ctr"/>
            <a:r>
              <a:rPr lang="sv-SE" sz="1600" i="1" dirty="0">
                <a:hlinkClick r:id="rId3"/>
              </a:rPr>
              <a:t>Isaiah 2:1-5 </a:t>
            </a:r>
            <a:r>
              <a:rPr lang="en-US" sz="1600" i="1" dirty="0">
                <a:hlinkClick r:id="rId3"/>
              </a:rPr>
              <a:t>• </a:t>
            </a:r>
            <a:r>
              <a:rPr lang="sv-SE" sz="1600" i="1" dirty="0">
                <a:hlinkClick r:id="rId3"/>
              </a:rPr>
              <a:t>Psalm 122</a:t>
            </a:r>
          </a:p>
          <a:p>
            <a:pPr algn="ctr"/>
            <a:r>
              <a:rPr lang="sv-SE" sz="1600" i="1" dirty="0">
                <a:hlinkClick r:id="rId3"/>
              </a:rPr>
              <a:t>Romans 13:11-14 </a:t>
            </a:r>
            <a:r>
              <a:rPr lang="en-US" sz="1600" i="1" dirty="0">
                <a:hlinkClick r:id="rId3"/>
              </a:rPr>
              <a:t>•  </a:t>
            </a:r>
            <a:r>
              <a:rPr lang="sv-SE" sz="1600" i="1" dirty="0">
                <a:hlinkClick r:id="rId3"/>
              </a:rPr>
              <a:t>Matthew 24:36-44</a:t>
            </a:r>
            <a:r>
              <a:rPr lang="en-US" sz="1600" i="1" dirty="0">
                <a:hlinkClick r:id="rId3"/>
              </a:rPr>
              <a:t> </a:t>
            </a:r>
            <a:r>
              <a:rPr lang="en-US" sz="1600" i="1" dirty="0">
                <a:hlinkClick r:id="rId2"/>
              </a:rPr>
              <a:t> </a:t>
            </a:r>
            <a:endParaRPr lang="en-US" sz="1600" i="1" dirty="0"/>
          </a:p>
          <a:p>
            <a:pPr algn="ctr"/>
            <a:endParaRPr lang="en-US" sz="1400" i="1" dirty="0"/>
          </a:p>
          <a:p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sz="1600" i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3CEC2D-8423-8B98-E7CA-6E58D30627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6347" y="612850"/>
            <a:ext cx="4434703" cy="5543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246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959595" y="1262311"/>
            <a:ext cx="3004256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First Thursday of Advent, Year A</a:t>
            </a: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Unexpected God,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your advent alarms us.</a:t>
            </a:r>
          </a:p>
          <a:p>
            <a:pPr algn="ctr"/>
            <a:endParaRPr lang="en-US" sz="1600" i="1" dirty="0">
              <a:hlinkClick r:id="rId2"/>
            </a:endParaRPr>
          </a:p>
          <a:p>
            <a:pPr algn="ctr"/>
            <a:endParaRPr lang="en-US" sz="1600" i="1" dirty="0">
              <a:hlinkClick r:id="rId2"/>
            </a:endParaRPr>
          </a:p>
          <a:p>
            <a:pPr algn="ctr"/>
            <a:endParaRPr lang="en-US" sz="1600" i="1" dirty="0">
              <a:hlinkClick r:id="rId2"/>
            </a:endParaRPr>
          </a:p>
          <a:p>
            <a:pPr algn="ctr"/>
            <a:r>
              <a:rPr lang="sv-SE" sz="1600" i="1" dirty="0">
                <a:hlinkClick r:id="rId3"/>
              </a:rPr>
              <a:t>Isaiah 2:1-5 </a:t>
            </a:r>
            <a:r>
              <a:rPr lang="en-US" sz="1600" i="1" dirty="0">
                <a:hlinkClick r:id="rId3"/>
              </a:rPr>
              <a:t>• </a:t>
            </a:r>
            <a:r>
              <a:rPr lang="sv-SE" sz="1600" i="1" dirty="0">
                <a:hlinkClick r:id="rId3"/>
              </a:rPr>
              <a:t>Psalm 122</a:t>
            </a:r>
          </a:p>
          <a:p>
            <a:pPr algn="ctr"/>
            <a:r>
              <a:rPr lang="sv-SE" sz="1600" i="1" dirty="0">
                <a:hlinkClick r:id="rId3"/>
              </a:rPr>
              <a:t>Romans 13:11-14</a:t>
            </a:r>
          </a:p>
          <a:p>
            <a:pPr algn="ctr"/>
            <a:r>
              <a:rPr lang="sv-SE" sz="1600" i="1" dirty="0">
                <a:hlinkClick r:id="rId3"/>
              </a:rPr>
              <a:t>Matthew 24:36-44</a:t>
            </a:r>
            <a:r>
              <a:rPr lang="en-US" sz="1600" i="1" dirty="0">
                <a:hlinkClick r:id="rId3"/>
              </a:rPr>
              <a:t> </a:t>
            </a:r>
            <a:r>
              <a:rPr lang="en-US" sz="1600" i="1" dirty="0">
                <a:hlinkClick r:id="rId2"/>
              </a:rPr>
              <a:t> </a:t>
            </a:r>
            <a:endParaRPr lang="en-US" sz="1600" i="1" dirty="0"/>
          </a:p>
          <a:p>
            <a:pPr algn="ctr"/>
            <a:endParaRPr lang="en-US" sz="1400" i="1" dirty="0"/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4A509E-94D2-883A-2161-84689AAA9F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0000"/>
                    </a14:imgEffect>
                    <a14:imgEffect>
                      <a14:brightnessContrast brigh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78139" y="243840"/>
            <a:ext cx="5808941" cy="6339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819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1898306" y="1314311"/>
            <a:ext cx="274320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First Friday of Advent, Year A</a:t>
            </a: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Wake us from drowsy worship,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from the sleep that neglects love,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and the sedative of misdirected frenzy.</a:t>
            </a:r>
          </a:p>
          <a:p>
            <a:pPr algn="ctr"/>
            <a:endParaRPr lang="en-US" sz="1600" i="1" dirty="0">
              <a:hlinkClick r:id="rId2"/>
            </a:endParaRPr>
          </a:p>
          <a:p>
            <a:pPr algn="ctr"/>
            <a:r>
              <a:rPr lang="sv-SE" sz="1600" i="1" dirty="0">
                <a:hlinkClick r:id="rId3"/>
              </a:rPr>
              <a:t>Isaiah 2:1-5 </a:t>
            </a:r>
            <a:r>
              <a:rPr lang="en-US" sz="1600" i="1" dirty="0">
                <a:hlinkClick r:id="rId3"/>
              </a:rPr>
              <a:t>• </a:t>
            </a:r>
            <a:r>
              <a:rPr lang="sv-SE" sz="1600" i="1" dirty="0">
                <a:hlinkClick r:id="rId3"/>
              </a:rPr>
              <a:t>Psalm 122</a:t>
            </a:r>
          </a:p>
          <a:p>
            <a:pPr algn="ctr"/>
            <a:r>
              <a:rPr lang="sv-SE" sz="1600" i="1" dirty="0">
                <a:hlinkClick r:id="rId3"/>
              </a:rPr>
              <a:t>Romans 13:11-14</a:t>
            </a:r>
          </a:p>
          <a:p>
            <a:pPr algn="ctr"/>
            <a:r>
              <a:rPr lang="sv-SE" sz="1600" i="1" dirty="0">
                <a:hlinkClick r:id="rId3"/>
              </a:rPr>
              <a:t>Matthew 24:36-44</a:t>
            </a:r>
            <a:r>
              <a:rPr lang="en-US" sz="1600" i="1" dirty="0">
                <a:hlinkClick r:id="rId3"/>
              </a:rPr>
              <a:t> </a:t>
            </a:r>
            <a:r>
              <a:rPr lang="en-US" sz="1600" i="1" dirty="0">
                <a:hlinkClick r:id="rId2"/>
              </a:rPr>
              <a:t> </a:t>
            </a:r>
            <a:endParaRPr lang="en-US" sz="1600" i="1" dirty="0"/>
          </a:p>
          <a:p>
            <a:pPr algn="ctr"/>
            <a:endParaRPr lang="en-US" sz="1400" i="1" dirty="0"/>
          </a:p>
          <a:p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3CFFDA-1084-DFA5-6A08-E57C220E97D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5000"/>
                    </a14:imgEffect>
                    <a14:imgEffect>
                      <a14:brightnessContrast bright="9000" contras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87440" y="35516"/>
            <a:ext cx="2509520" cy="6787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874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DCA8084-D949-4453-BF21-7BAED60DA650}"/>
              </a:ext>
            </a:extLst>
          </p:cNvPr>
          <p:cNvSpPr txBox="1"/>
          <p:nvPr/>
        </p:nvSpPr>
        <p:spPr>
          <a:xfrm>
            <a:off x="1467427" y="858045"/>
            <a:ext cx="2586409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600" i="1" dirty="0"/>
          </a:p>
          <a:p>
            <a:pPr algn="ctr"/>
            <a:endParaRPr lang="en-US" sz="1600" i="1" dirty="0"/>
          </a:p>
          <a:p>
            <a:pPr algn="ctr"/>
            <a:r>
              <a:rPr lang="en-US" sz="1600" i="1" dirty="0"/>
              <a:t>First Saturday of Advent, Year A</a:t>
            </a:r>
          </a:p>
          <a:p>
            <a:pPr algn="ctr"/>
            <a:endParaRPr lang="en-US" sz="1600" i="1" dirty="0"/>
          </a:p>
          <a:p>
            <a:pPr algn="ctr"/>
            <a:endParaRPr lang="en-US" sz="1600" i="1" dirty="0"/>
          </a:p>
          <a:p>
            <a:pPr algn="ctr"/>
            <a:r>
              <a:rPr lang="en-US" sz="2400" i="1" dirty="0"/>
              <a:t>Awaken us now to your coming,</a:t>
            </a:r>
          </a:p>
          <a:p>
            <a:pPr algn="ctr"/>
            <a:r>
              <a:rPr lang="en-US" sz="2400" i="1" dirty="0"/>
              <a:t>and bend our angers into your peace. Amen.</a:t>
            </a:r>
          </a:p>
          <a:p>
            <a:pPr algn="ctr"/>
            <a:endParaRPr lang="en-US" sz="2400" i="1" dirty="0"/>
          </a:p>
          <a:p>
            <a:pPr algn="ctr"/>
            <a:endParaRPr lang="en-US" sz="1600" i="1" dirty="0">
              <a:hlinkClick r:id="rId2"/>
            </a:endParaRPr>
          </a:p>
          <a:p>
            <a:pPr algn="ctr"/>
            <a:r>
              <a:rPr lang="sv-SE" sz="1600" i="1" dirty="0">
                <a:hlinkClick r:id="rId3"/>
              </a:rPr>
              <a:t>Isaiah 2:1-5 </a:t>
            </a:r>
            <a:r>
              <a:rPr lang="en-US" sz="1600" i="1" dirty="0">
                <a:hlinkClick r:id="rId3"/>
              </a:rPr>
              <a:t>• </a:t>
            </a:r>
            <a:r>
              <a:rPr lang="sv-SE" sz="1600" i="1" dirty="0">
                <a:hlinkClick r:id="rId3"/>
              </a:rPr>
              <a:t>Psalm 122</a:t>
            </a:r>
          </a:p>
          <a:p>
            <a:pPr algn="ctr"/>
            <a:r>
              <a:rPr lang="sv-SE" sz="1600" i="1" dirty="0">
                <a:hlinkClick r:id="rId3"/>
              </a:rPr>
              <a:t>Romans 13:11-14</a:t>
            </a:r>
          </a:p>
          <a:p>
            <a:pPr algn="ctr"/>
            <a:r>
              <a:rPr lang="sv-SE" sz="1600" i="1" dirty="0">
                <a:hlinkClick r:id="rId3"/>
              </a:rPr>
              <a:t>Matthew 24:36-44</a:t>
            </a:r>
            <a:r>
              <a:rPr lang="en-US" sz="1600" i="1" dirty="0">
                <a:hlinkClick r:id="rId3"/>
              </a:rPr>
              <a:t> </a:t>
            </a:r>
            <a:r>
              <a:rPr lang="en-US" sz="1600" i="1" dirty="0">
                <a:hlinkClick r:id="rId2"/>
              </a:rPr>
              <a:t> </a:t>
            </a:r>
            <a:endParaRPr lang="en-US" sz="1600" i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19E899-E48E-3315-350E-1F0F2606417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75422" y="632194"/>
            <a:ext cx="5105711" cy="550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993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2367AF5-2E61-48EB-874A-AB937D079A8E}"/>
              </a:ext>
            </a:extLst>
          </p:cNvPr>
          <p:cNvSpPr txBox="1"/>
          <p:nvPr/>
        </p:nvSpPr>
        <p:spPr>
          <a:xfrm>
            <a:off x="827316" y="503772"/>
            <a:ext cx="1067743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Prayers are reproduced from Revised Common Lectionary Prayers, copyright © 2002 Consultation on Common Texts. Augsburg Fortress. Used by permission.  Art image descriptions can be found at the Art in the Christian Tradition image library, a service of the Vanderbilt Divinity Library, http://diglib.library.vanderbilt.edu/.  All images available via Creative Commons 3.0 License.</a:t>
            </a:r>
          </a:p>
          <a:p>
            <a:endParaRPr lang="en-US" sz="1600" b="1" i="0" dirty="0"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1600" b="1" dirty="0">
                <a:solidFill>
                  <a:schemeClr val="bg1"/>
                </a:solidFill>
              </a:rPr>
              <a:t>Adoration of the Shepherds, Martin Schongauer,. https://commons.wikimedia.org/wiki/File:Martin_Schongauer_-_Nativity_-_WGA21041.jpg</a:t>
            </a:r>
          </a:p>
          <a:p>
            <a:endParaRPr lang="en-US" sz="1600" b="1" dirty="0">
              <a:solidFill>
                <a:schemeClr val="bg1"/>
              </a:solidFill>
            </a:endParaRPr>
          </a:p>
          <a:p>
            <a:r>
              <a:rPr lang="en-US" sz="1600" b="1" dirty="0">
                <a:solidFill>
                  <a:schemeClr val="bg1"/>
                </a:solidFill>
              </a:rPr>
              <a:t>Swords Into Plowshares, Peter Koenig. </a:t>
            </a:r>
            <a:r>
              <a:rPr lang="de-DE" sz="1600" b="1" dirty="0">
                <a:solidFill>
                  <a:schemeClr val="bg1"/>
                </a:solidFill>
              </a:rPr>
              <a:t>Peter Winfried (Canisius) Koenig, https://www.pwkoenig.co.uk/</a:t>
            </a:r>
            <a:endParaRPr lang="en-US" sz="1600" b="1" dirty="0">
              <a:solidFill>
                <a:schemeClr val="bg1"/>
              </a:solidFill>
            </a:endParaRPr>
          </a:p>
          <a:p>
            <a:endParaRPr lang="en-US" sz="1600" b="1" i="0" dirty="0"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</a:rPr>
              <a:t>Lord's Supper, Jesus MAFA. </a:t>
            </a:r>
            <a:r>
              <a:rPr lang="fr-FR" sz="1600" b="1" dirty="0">
                <a:solidFill>
                  <a:schemeClr val="bg1"/>
                </a:solidFill>
                <a:latin typeface="Calibri" panose="020F0502020204030204" pitchFamily="34" charset="0"/>
              </a:rPr>
              <a:t>http://www.librairie-emmanuel.fr (contact page: https://www.librairie-emmanuel.fr/contact)</a:t>
            </a:r>
            <a:endParaRPr lang="en-US" sz="1600" b="1" i="0" dirty="0"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  <a:p>
            <a:endParaRPr lang="en-US" sz="16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</a:rPr>
              <a:t>The Only Room, Frank Wesley. Estate of Frank Wesley, http://www.frankwesleyart.com/main_page.htm</a:t>
            </a:r>
          </a:p>
          <a:p>
            <a:endParaRPr lang="en-US" sz="1600" b="1" dirty="0">
              <a:solidFill>
                <a:schemeClr val="bg1"/>
              </a:solidFill>
            </a:endParaRPr>
          </a:p>
          <a:p>
            <a:r>
              <a:rPr lang="en-US" sz="1600" b="1" dirty="0">
                <a:solidFill>
                  <a:schemeClr val="bg1"/>
                </a:solidFill>
              </a:rPr>
              <a:t>Mary's Song, Lauren Wright Pittman. Lauren Wright Pittman, http://www.lewpstudio.com/</a:t>
            </a:r>
          </a:p>
          <a:p>
            <a:endParaRPr lang="en-US" sz="16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</a:rPr>
              <a:t>Annunciation to the Shepherds. https://www.flickr.com/photos/paullew/31817765076 - Fr Lawrence Lew, O.P.</a:t>
            </a:r>
          </a:p>
          <a:p>
            <a:endParaRPr lang="en-US" sz="1600" b="1" u="sng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</a:rPr>
              <a:t>Shepherds, John August Swanson. Estate of John August Swanson, https://www.johnaugustswanson.com/  </a:t>
            </a:r>
          </a:p>
          <a:p>
            <a:endParaRPr lang="en-US" sz="1600" b="1" u="sng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</a:rPr>
              <a:t>Swords Into Plowshares, Cara B. Hochhalter. The artist must be contacted for other uses.</a:t>
            </a:r>
            <a:endParaRPr lang="en-US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68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1461</TotalTime>
  <Words>611</Words>
  <Application>Microsoft Office PowerPoint</Application>
  <PresentationFormat>Widescreen</PresentationFormat>
  <Paragraphs>105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Richardson</dc:creator>
  <cp:lastModifiedBy>Anne Richardson</cp:lastModifiedBy>
  <cp:revision>105</cp:revision>
  <dcterms:created xsi:type="dcterms:W3CDTF">2020-10-17T13:53:15Z</dcterms:created>
  <dcterms:modified xsi:type="dcterms:W3CDTF">2022-10-09T16:53:45Z</dcterms:modified>
</cp:coreProperties>
</file>