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84" r:id="rId4"/>
    <p:sldId id="285" r:id="rId5"/>
    <p:sldId id="286" r:id="rId6"/>
    <p:sldId id="287" r:id="rId7"/>
    <p:sldId id="288" r:id="rId8"/>
    <p:sldId id="289" r:id="rId9"/>
    <p:sldId id="27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7C1E"/>
    <a:srgbClr val="674F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89" autoAdjust="0"/>
    <p:restoredTop sz="94823" autoAdjust="0"/>
  </p:normalViewPr>
  <p:slideViewPr>
    <p:cSldViewPr snapToGrid="0">
      <p:cViewPr varScale="1">
        <p:scale>
          <a:sx n="73" d="100"/>
          <a:sy n="73" d="100"/>
        </p:scale>
        <p:origin x="67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5F99-68B1-402C-B0B7-FC99BD73F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29D97-9DED-4555-B3CC-8E48A170D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1AF07-6F37-4683-BFFE-95207912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D1B46-FBC3-4B16-A639-9AEAB1D1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9A303-568A-4927-9D84-52BAEF6C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FCD15-4B4F-4EFB-9B3F-9D08BFC7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6F2C0-AAC3-483D-94E9-19CCF71D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5A340-8983-41B3-827F-4D669FF5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3FCE2-18E9-4825-8E54-A01E62032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55E7-E44D-4906-86F8-B3C6A9CD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C3C7B-A73F-459E-95F1-8EA8F7461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E6ABD-974B-4E95-8130-1161D8FCF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778C-4290-4052-BB8D-825DE80C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05817-EBBB-421C-852F-62427DB23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1D8D-F3C3-4A6F-BCAF-03D21B04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B788F-4B89-4D60-B84E-40C1B39C1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7294F-4F9C-4ED6-8351-F20ADCB9E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0E9C-2998-4AAD-AD98-30D99F13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A34AA-FDFE-4D48-B6BE-03F362236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85909-656E-48E2-BC65-F8DCE26C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80F3-BA56-4B2B-A6B3-4C5CA65C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B1CE7-D471-4396-B74A-FB43DCF25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CDED-75F5-45FA-A134-CB055110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C56BA-4C8E-4895-95B3-7309274C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8E4F3-B871-446C-8C7E-AE19B14F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91E8-FB6D-44BA-B611-FD6645A9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15F73-147C-4F82-A63C-C5DAF7731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DB2C7-34CD-4396-90EA-E9ED2BEE0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AC9E1-1140-4281-845B-97CBF90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01C4-0970-44B3-92D1-477287ED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B5CE-2523-480A-81C0-B900F15F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0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3C94-4E3E-45F3-8DFC-C5E1FF2D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266B8-8CFF-4999-8C04-4961F6A3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242B2-AC01-40A7-9DCB-B9ECD97D7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513A9-7A57-4EC2-848B-A3465D27D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2911B-921C-44CB-9D4F-38CB89A69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79216-5F1E-4E62-AEB8-7DB818526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3FB0C-CF7B-4815-8A7D-31FA3091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06DF1-DA72-41A5-9351-3EC98ACC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CA17-7413-4594-A408-20DEB9A7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9C036F-7A64-4445-A97A-ED092EB1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479CE-20AE-4FA6-9A0C-844892EB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FC650-867C-44A8-ACC2-36C699DC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0A5BE7-FBC2-4B72-A8E5-5EA086C1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BADF1-8B5E-4A71-BB32-06BA3C00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450A9-55FB-41E1-831A-3A1FB744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2F6E6-D04F-4B86-AE40-F297A0BC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D32BC-E2F4-43F2-AD31-61E0D4F1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D5504-D45E-4E8C-91BB-626726333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EFAEA-57D0-4050-89CD-B0F224AD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AC18B-EAD0-42CD-9A5C-16D97974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05C81-C907-4742-A93E-C61BA0A5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5D88-CB93-4586-B04B-C5629A2F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1013F-5CED-472E-96D5-482842E92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2768E-5677-4363-9732-DB72B952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2AE69-AA0F-47EF-AB5B-B981BDB3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A01E-228A-4E65-9645-4C757E9F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0B682-6322-4821-8E1D-71191EFD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4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7C1E">
            <a:alpha val="1490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AB2585-9F00-448F-8D53-E0082623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8C160-613E-4EFC-9612-62FA2F945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62D0D-D8F2-4AF7-AD56-BA07407A7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DF5-5FD9-4F30-82B9-22D6FDA61DEC}" type="datetimeFigureOut">
              <a:rPr lang="en-US" smtClean="0"/>
              <a:t>12/16/2022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32ABB-F3FD-4959-A8AC-115C993EB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C3759-F1FB-4A84-9B9A-65834A554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6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8#psalm_reading" TargetMode="External"/><Relationship Id="rId7" Type="http://schemas.microsoft.com/office/2007/relationships/hdphoto" Target="../media/hdphoto1.wdp"/><Relationship Id="rId2" Type="http://schemas.openxmlformats.org/officeDocument/2006/relationships/hyperlink" Target="https://lectionary.library.vanderbilt.edu/texts.php?id=28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https://lectionary.library.vanderbilt.edu/texts.php?id=28#gospel_reading" TargetMode="External"/><Relationship Id="rId4" Type="http://schemas.openxmlformats.org/officeDocument/2006/relationships/hyperlink" Target="https://lectionary.library.vanderbilt.edu/texts.php?id=28#epistle_readi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8#psalm_reading" TargetMode="External"/><Relationship Id="rId7" Type="http://schemas.microsoft.com/office/2007/relationships/hdphoto" Target="../media/hdphoto2.wdp"/><Relationship Id="rId2" Type="http://schemas.openxmlformats.org/officeDocument/2006/relationships/hyperlink" Target="https://lectionary.library.vanderbilt.edu/texts.php?id=28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lectionary.library.vanderbilt.edu/texts.php?id=28#gospel_reading" TargetMode="External"/><Relationship Id="rId4" Type="http://schemas.openxmlformats.org/officeDocument/2006/relationships/hyperlink" Target="https://lectionary.library.vanderbilt.edu/texts.php?id=28#epistle_readi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8#psalm_reading" TargetMode="External"/><Relationship Id="rId7" Type="http://schemas.microsoft.com/office/2007/relationships/hdphoto" Target="../media/hdphoto3.wdp"/><Relationship Id="rId2" Type="http://schemas.openxmlformats.org/officeDocument/2006/relationships/hyperlink" Target="https://lectionary.library.vanderbilt.edu/texts.php?id=28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lectionary.library.vanderbilt.edu/texts.php?id=28#gospel_reading" TargetMode="External"/><Relationship Id="rId4" Type="http://schemas.openxmlformats.org/officeDocument/2006/relationships/hyperlink" Target="https://lectionary.library.vanderbilt.edu/texts.php?id=28#epistle_readin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8#psalm_reading" TargetMode="External"/><Relationship Id="rId7" Type="http://schemas.microsoft.com/office/2007/relationships/hdphoto" Target="../media/hdphoto4.wdp"/><Relationship Id="rId2" Type="http://schemas.openxmlformats.org/officeDocument/2006/relationships/hyperlink" Target="https://lectionary.library.vanderbilt.edu/texts.php?id=28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lectionary.library.vanderbilt.edu/texts.php?id=28#gospel_reading" TargetMode="External"/><Relationship Id="rId4" Type="http://schemas.openxmlformats.org/officeDocument/2006/relationships/hyperlink" Target="https://lectionary.library.vanderbilt.edu/texts.php?id=28#epistle_readi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8#psalm_reading" TargetMode="External"/><Relationship Id="rId7" Type="http://schemas.microsoft.com/office/2007/relationships/hdphoto" Target="../media/hdphoto5.wdp"/><Relationship Id="rId2" Type="http://schemas.openxmlformats.org/officeDocument/2006/relationships/hyperlink" Target="https://lectionary.library.vanderbilt.edu/texts.php?id=28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hyperlink" Target="https://lectionary.library.vanderbilt.edu/texts.php?id=28#gospel_reading" TargetMode="External"/><Relationship Id="rId4" Type="http://schemas.openxmlformats.org/officeDocument/2006/relationships/hyperlink" Target="https://lectionary.library.vanderbilt.edu/texts.php?id=28#epistle_readi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8#psalm_reading" TargetMode="External"/><Relationship Id="rId7" Type="http://schemas.microsoft.com/office/2007/relationships/hdphoto" Target="../media/hdphoto6.wdp"/><Relationship Id="rId2" Type="http://schemas.openxmlformats.org/officeDocument/2006/relationships/hyperlink" Target="https://lectionary.library.vanderbilt.edu/texts.php?id=28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hyperlink" Target="https://lectionary.library.vanderbilt.edu/texts.php?id=28#gospel_reading" TargetMode="External"/><Relationship Id="rId4" Type="http://schemas.openxmlformats.org/officeDocument/2006/relationships/hyperlink" Target="https://lectionary.library.vanderbilt.edu/texts.php?id=28#epistle_readin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8#psalm_reading" TargetMode="External"/><Relationship Id="rId7" Type="http://schemas.microsoft.com/office/2007/relationships/hdphoto" Target="../media/hdphoto7.wdp"/><Relationship Id="rId2" Type="http://schemas.openxmlformats.org/officeDocument/2006/relationships/hyperlink" Target="https://lectionary.library.vanderbilt.edu/texts.php?id=28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lectionary.library.vanderbilt.edu/texts.php?id=28#gospel_reading" TargetMode="External"/><Relationship Id="rId4" Type="http://schemas.openxmlformats.org/officeDocument/2006/relationships/hyperlink" Target="https://lectionary.library.vanderbilt.edu/texts.php?id=28#epistle_readin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8#psalm_reading" TargetMode="External"/><Relationship Id="rId7" Type="http://schemas.microsoft.com/office/2007/relationships/hdphoto" Target="../media/hdphoto8.wdp"/><Relationship Id="rId2" Type="http://schemas.openxmlformats.org/officeDocument/2006/relationships/hyperlink" Target="https://lectionary.library.vanderbilt.edu/texts.php?id=28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s://lectionary.library.vanderbilt.edu/texts.php?id=28#gospel_reading" TargetMode="External"/><Relationship Id="rId4" Type="http://schemas.openxmlformats.org/officeDocument/2006/relationships/hyperlink" Target="https://lectionary.library.vanderbilt.edu/texts.php?id=28#epistle_readin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248A7F-C445-49B4-9C3D-75CA71881230}"/>
              </a:ext>
            </a:extLst>
          </p:cNvPr>
          <p:cNvSpPr txBox="1"/>
          <p:nvPr/>
        </p:nvSpPr>
        <p:spPr>
          <a:xfrm>
            <a:off x="613256" y="1041336"/>
            <a:ext cx="30581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Lenten Daily Prayer for Reflection </a:t>
            </a:r>
          </a:p>
          <a:p>
            <a:pPr algn="ctr"/>
            <a:r>
              <a:rPr lang="en-US" sz="2800" dirty="0"/>
              <a:t>Week 5</a:t>
            </a:r>
          </a:p>
          <a:p>
            <a:pPr algn="ctr"/>
            <a:r>
              <a:rPr lang="en-US" sz="2000" dirty="0"/>
              <a:t>Revised Common Lectionary Year A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CB0CB-9118-4B50-9688-61F1FCA957AA}"/>
              </a:ext>
            </a:extLst>
          </p:cNvPr>
          <p:cNvSpPr txBox="1"/>
          <p:nvPr/>
        </p:nvSpPr>
        <p:spPr>
          <a:xfrm>
            <a:off x="224740" y="3613572"/>
            <a:ext cx="387096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Prayers that follow are written by the RCL specifically for the </a:t>
            </a:r>
          </a:p>
          <a:p>
            <a:pPr algn="ctr"/>
            <a:r>
              <a:rPr lang="en-US" dirty="0"/>
              <a:t>Lectionary scripture texts:</a:t>
            </a:r>
          </a:p>
          <a:p>
            <a:pPr algn="ctr"/>
            <a:endParaRPr lang="en-US" dirty="0"/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Ezekiel 37:1-14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130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8:6-11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11:1-45</a:t>
            </a:r>
            <a:endParaRPr lang="en-US" sz="1600" b="0" i="0" dirty="0">
              <a:solidFill>
                <a:srgbClr val="A27C1E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b="0" i="0" dirty="0">
              <a:solidFill>
                <a:srgbClr val="A27C1E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dirty="0"/>
              <a:t>  </a:t>
            </a:r>
          </a:p>
          <a:p>
            <a:pPr algn="ctr"/>
            <a:r>
              <a:rPr lang="en-US" sz="1600" i="1" dirty="0"/>
              <a:t>Image information may be found at the end.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1F6479-292A-44CB-A186-8EA21A0B50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"/>
                    </a14:imgEffect>
                    <a14:imgEffect>
                      <a14:brightnessContrast contrast="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1282" y="471649"/>
            <a:ext cx="7826517" cy="598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3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963107" y="1214941"/>
            <a:ext cx="287316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Fifth Sunday of Lent, Year A</a:t>
            </a: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God of the living…we pass from the shadow of death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to the light of the resurrection.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Remain with us and give us hope.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83E92F-2FEB-400B-965E-0233DE1261CA}"/>
              </a:ext>
            </a:extLst>
          </p:cNvPr>
          <p:cNvSpPr txBox="1"/>
          <p:nvPr/>
        </p:nvSpPr>
        <p:spPr>
          <a:xfrm>
            <a:off x="313418" y="4941505"/>
            <a:ext cx="38640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Ezekiel 37:1-14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130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8:6-11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11:1-45</a:t>
            </a:r>
            <a:endParaRPr lang="en-US" sz="1600" b="0" i="0" dirty="0">
              <a:solidFill>
                <a:srgbClr val="A27C1E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415B35-9DE9-A6D5-FBAE-504A88EC9C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5000"/>
                    </a14:imgEffect>
                    <a14:imgEffect>
                      <a14:brightnessContrast bright="11000" contrast="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63726" y="64732"/>
            <a:ext cx="7236597" cy="671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1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406168" y="949009"/>
            <a:ext cx="297237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Fifth Monday of Lent, Year A</a:t>
            </a: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Help us as we take up your invitation to prayer and simplicity,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the discipline of these forty days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may sharpen our hunger for the feast of your holy friendship.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A96DCF-D69C-4C41-BE5E-6057E7F51DF2}"/>
              </a:ext>
            </a:extLst>
          </p:cNvPr>
          <p:cNvSpPr txBox="1"/>
          <p:nvPr/>
        </p:nvSpPr>
        <p:spPr>
          <a:xfrm>
            <a:off x="969709" y="4881677"/>
            <a:ext cx="36870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Ezekiel 37:1-14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130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8:6-11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11:1-45</a:t>
            </a:r>
            <a:endParaRPr lang="en-US" sz="1600" b="0" i="0" dirty="0">
              <a:solidFill>
                <a:srgbClr val="A27C1E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D5E0D2-EE12-AC40-259E-90E0A9C1867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5000"/>
                    </a14:imgEffect>
                    <a14:imgEffect>
                      <a14:brightnessContrast bright="18000" contras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4680" y="0"/>
            <a:ext cx="482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25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731520" y="1424213"/>
            <a:ext cx="309236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Fifth Tuesday of Lent, Year A</a:t>
            </a:r>
          </a:p>
          <a:p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God of compassion,</a:t>
            </a:r>
          </a:p>
          <a:p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you know our faults and yet you promised to forgive.</a:t>
            </a:r>
          </a:p>
          <a:p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Keep us in your presence and give us your wisdom.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9E4605-7ABF-4904-BFAB-FC757EAD2930}"/>
              </a:ext>
            </a:extLst>
          </p:cNvPr>
          <p:cNvSpPr txBox="1"/>
          <p:nvPr/>
        </p:nvSpPr>
        <p:spPr>
          <a:xfrm>
            <a:off x="566608" y="4849012"/>
            <a:ext cx="3092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i="0" u="none" strike="noStrike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Ezekiel 37:1-14</a:t>
            </a:r>
            <a:r>
              <a:rPr lang="en-US" sz="1600" b="0" i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130</a:t>
            </a:r>
            <a:r>
              <a:rPr lang="en-US" sz="1600" b="0" i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u="none" strike="noStrike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8:6-11</a:t>
            </a:r>
            <a:r>
              <a:rPr lang="en-US" sz="1600" b="0" i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11:1-45</a:t>
            </a:r>
            <a:endParaRPr lang="en-US" sz="1600" b="0" i="0" dirty="0">
              <a:solidFill>
                <a:srgbClr val="A27C1E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0829DA-4556-B265-235C-42E6262B852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7000"/>
                    </a14:imgEffect>
                    <a14:imgEffect>
                      <a14:brightnessContrast bright="10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0223" y="0"/>
            <a:ext cx="72957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76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784017" y="1771253"/>
            <a:ext cx="31168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Fifth Wednesday of Lent, Year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Open our hearts to gladness,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call dry bones to dance,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and restore to us the joy of your salvation.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9E4605-7ABF-4904-BFAB-FC757EAD2930}"/>
              </a:ext>
            </a:extLst>
          </p:cNvPr>
          <p:cNvSpPr txBox="1"/>
          <p:nvPr/>
        </p:nvSpPr>
        <p:spPr>
          <a:xfrm>
            <a:off x="653143" y="6333065"/>
            <a:ext cx="1326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C04573-79BD-40F4-A3D1-960E775FFB0E}"/>
              </a:ext>
            </a:extLst>
          </p:cNvPr>
          <p:cNvSpPr txBox="1"/>
          <p:nvPr/>
        </p:nvSpPr>
        <p:spPr>
          <a:xfrm>
            <a:off x="626702" y="4846805"/>
            <a:ext cx="32741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Ezekiel 37:1-14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130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8:6-11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11:1-45</a:t>
            </a:r>
            <a:endParaRPr lang="en-US" sz="1600" b="0" i="0" dirty="0">
              <a:solidFill>
                <a:srgbClr val="A27C1E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CD9FCE-ED19-57CA-5EB0-6C000377389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"/>
                    </a14:imgEffect>
                    <a14:imgEffect>
                      <a14:brightnessContrast bright="5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3050" y="861852"/>
            <a:ext cx="7930286" cy="5255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14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835882" y="1358999"/>
            <a:ext cx="320939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Fifth Thursday of Lent, Year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God of all consolation and compassion,</a:t>
            </a:r>
          </a:p>
          <a:p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your Son comforted the grieving sisters, Martha and Mary. </a:t>
            </a:r>
          </a:p>
          <a:p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E76BE9-53BC-4424-B3FF-B884168616AA}"/>
              </a:ext>
            </a:extLst>
          </p:cNvPr>
          <p:cNvSpPr txBox="1"/>
          <p:nvPr/>
        </p:nvSpPr>
        <p:spPr>
          <a:xfrm>
            <a:off x="310365" y="4159766"/>
            <a:ext cx="386407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Ezekiel 37:1-14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130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8:6-11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11:1-45</a:t>
            </a:r>
            <a:endParaRPr lang="en-US" sz="1600" b="0" i="0" dirty="0">
              <a:solidFill>
                <a:srgbClr val="A27C1E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FB6C9A-8DEE-FC2A-77E2-C60D803B9B3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5000"/>
                    </a14:imgEffect>
                    <a14:imgEffect>
                      <a14:brightnessContrast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4051" y="275921"/>
            <a:ext cx="7323955" cy="632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06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715619" y="1554687"/>
            <a:ext cx="2469015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Fifth Friday of Lent, Year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Y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our breath alone brings life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to dry bones and weary souls.</a:t>
            </a:r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3E89DD-8B95-4F9E-9F3F-DE93959B90DB}"/>
              </a:ext>
            </a:extLst>
          </p:cNvPr>
          <p:cNvSpPr txBox="1"/>
          <p:nvPr/>
        </p:nvSpPr>
        <p:spPr>
          <a:xfrm>
            <a:off x="172003" y="4064429"/>
            <a:ext cx="35562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Ezekiel 37:1-14</a:t>
            </a:r>
            <a:r>
              <a:rPr lang="en-US" sz="1600" b="0" i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130</a:t>
            </a:r>
            <a:r>
              <a:rPr lang="en-US" sz="1600" b="0" i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u="none" strike="noStrike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8:6-11</a:t>
            </a:r>
            <a:r>
              <a:rPr lang="en-US" sz="1600" b="0" i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11:1-45</a:t>
            </a:r>
            <a:endParaRPr lang="en-US" sz="1600" b="0" i="0" dirty="0">
              <a:solidFill>
                <a:srgbClr val="A27C1E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20077C-E75E-D596-93E9-93FD1C6050A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0000"/>
                    </a14:imgEffect>
                    <a14:imgEffect>
                      <a14:brightnessContrast bright="5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5499" y="562093"/>
            <a:ext cx="8254498" cy="552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9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303279" y="1127254"/>
            <a:ext cx="372066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Fifth Saturday of Lent, Year A</a:t>
            </a:r>
          </a:p>
          <a:p>
            <a:endParaRPr lang="en-US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Pour out your Spirit upon us,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we may face despair and death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with the hope of resurrection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faith in the One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who called Lazarus forth from the grave. Amen.</a:t>
            </a:r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3C24B7-B5B4-442C-B20D-80231FB555E1}"/>
              </a:ext>
            </a:extLst>
          </p:cNvPr>
          <p:cNvSpPr txBox="1"/>
          <p:nvPr/>
        </p:nvSpPr>
        <p:spPr>
          <a:xfrm>
            <a:off x="1057293" y="5145971"/>
            <a:ext cx="33331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Ezekiel 37:1-14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130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 </a:t>
            </a:r>
          </a:p>
          <a:p>
            <a:pPr algn="ctr"/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8:6-11</a:t>
            </a:r>
            <a:r>
              <a:rPr lang="en-US" sz="1600" b="0" i="0" dirty="0">
                <a:solidFill>
                  <a:srgbClr val="A27C1E"/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en-US" sz="1600" b="0" i="0" u="none" strike="noStrike" dirty="0">
                <a:solidFill>
                  <a:srgbClr val="A27C1E"/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 11:1-45</a:t>
            </a:r>
            <a:endParaRPr lang="en-US" sz="1600" b="0" i="0" dirty="0">
              <a:solidFill>
                <a:srgbClr val="A27C1E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4FDDC9-A79E-4814-20C9-BC4B08AD67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"/>
                    </a14:imgEffect>
                    <a14:imgEffect>
                      <a14:brightnessContrast bright="7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9365" y="0"/>
            <a:ext cx="4540469" cy="683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367AF5-2E61-48EB-874A-AB937D079A8E}"/>
              </a:ext>
            </a:extLst>
          </p:cNvPr>
          <p:cNvSpPr txBox="1"/>
          <p:nvPr/>
        </p:nvSpPr>
        <p:spPr>
          <a:xfrm>
            <a:off x="866140" y="564658"/>
            <a:ext cx="10459720" cy="5728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0" dirty="0">
                <a:solidFill>
                  <a:srgbClr val="000000"/>
                </a:solidFill>
                <a:effectLst/>
              </a:rPr>
              <a:t>Prayers are reproduced from Revised Common Lectionary Prayers, copyright © 2002 Consultation on Common Texts. Augsburg Fortress. Used by permission.  Art image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endParaRPr kumimoji="0" lang="en-US" sz="16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b="1" u="sng" dirty="0">
                <a:solidFill>
                  <a:srgbClr val="000000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Raising of Lazarus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Vincent van Gogh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  --  </a:t>
            </a: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https://commons.wikimedia.org/wiki/File:De_opwekking_van_Lazarus_(naar_Rembrandt)_-_s0169V1962_-_Van_Gogh_Museum.jpg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1600" b="1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Raising of Lazarus, Giotto</a:t>
            </a:r>
            <a:r>
              <a:rPr lang="en-U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--  https://commons.wikimedia.org/wiki/File:Giotto_di_Bondone_021.jpg</a:t>
            </a:r>
            <a:endParaRPr lang="en-US" sz="16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u="sng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Resurrection of Lazarus</a:t>
            </a:r>
            <a:r>
              <a:rPr lang="en-US" sz="16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Juan de </a:t>
            </a:r>
            <a:r>
              <a:rPr lang="en-US" sz="1600" b="1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Flandes</a:t>
            </a:r>
            <a:r>
              <a:rPr lang="en-US" sz="1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-- https://commons.wikimedia.org/wiki/File:Juan_de_Flandes_001.jpg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u="sng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Raising of Lazarus</a:t>
            </a:r>
            <a:r>
              <a:rPr lang="en-US" sz="16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Duccio</a:t>
            </a:r>
            <a:r>
              <a:rPr lang="en-US" sz="16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--    </a:t>
            </a:r>
            <a:r>
              <a:rPr lang="en-US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https://commons.wikimedia.org/wiki/File:%27The_Raising_of_Lazarus%27,_tempera_and_gold_on_panel_by_Duccio_di_Buoninsegna,_1310%E2%80%9311,_Kimbell_Art_Museum.jpg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u="sng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Raising of Lazarus</a:t>
            </a:r>
            <a:r>
              <a:rPr lang="en-US" sz="16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JESUS MAFA  --  </a:t>
            </a:r>
            <a:r>
              <a:rPr lang="en-US" sz="1600" b="0" i="0" dirty="0">
                <a:solidFill>
                  <a:srgbClr val="000000"/>
                </a:solidFill>
                <a:effectLst/>
              </a:rPr>
              <a:t>https://www.editions-emmanuel.com/contact/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u="sng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Raising of Lazarus, Master of the Hunterian Psalter </a:t>
            </a:r>
            <a:r>
              <a:rPr lang="en-US" sz="1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--</a:t>
            </a:r>
            <a:r>
              <a:rPr lang="en-US" sz="16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http://special.lib.gla.ac.uk/images/psalter/H229_0011vwf.jpg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Resurrection of Lazarus, Henry Ossawa Tanner</a:t>
            </a:r>
            <a:r>
              <a:rPr lang="en-US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-- </a:t>
            </a:r>
            <a:r>
              <a:rPr lang="en-US" sz="1600" dirty="0">
                <a:ea typeface="Calibri" panose="020F0502020204030204" pitchFamily="34" charset="0"/>
                <a:cs typeface="Times New Roman" panose="02020603050405020304" pitchFamily="18" charset="0"/>
              </a:rPr>
              <a:t> https://commons.m.wikimedia.org/wiki/File:Henry_Ossawa_Tanner,_Resurrection_of_Lazarus.jpg</a:t>
            </a:r>
            <a:endParaRPr lang="en-US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u="sng" dirty="0">
                <a:ea typeface="Calibri" panose="020F0502020204030204" pitchFamily="34" charset="0"/>
                <a:cs typeface="Times New Roman" panose="02020603050405020304" pitchFamily="18" charset="0"/>
              </a:rPr>
              <a:t>Take Away the Stone</a:t>
            </a:r>
            <a:r>
              <a:rPr lang="en-US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 – John August Swanson</a:t>
            </a:r>
            <a:r>
              <a:rPr lang="en-US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--  Estate of John August Swanson, https://www.johnaugustswanson.com/</a:t>
            </a:r>
            <a:endParaRPr lang="en-US" sz="1600" b="1" i="0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526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2963</TotalTime>
  <Words>666</Words>
  <Application>Microsoft Office PowerPoint</Application>
  <PresentationFormat>Widescreen</PresentationFormat>
  <Paragraphs>69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Richardson</dc:creator>
  <cp:lastModifiedBy>Anne Richardson</cp:lastModifiedBy>
  <cp:revision>149</cp:revision>
  <dcterms:created xsi:type="dcterms:W3CDTF">2020-10-17T13:53:15Z</dcterms:created>
  <dcterms:modified xsi:type="dcterms:W3CDTF">2022-12-16T22:45:43Z</dcterms:modified>
</cp:coreProperties>
</file>