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4" r:id="rId4"/>
    <p:sldId id="285" r:id="rId5"/>
    <p:sldId id="286" r:id="rId6"/>
    <p:sldId id="287" r:id="rId7"/>
    <p:sldId id="288" r:id="rId8"/>
    <p:sldId id="289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7C1E"/>
    <a:srgbClr val="674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9" autoAdjust="0"/>
    <p:restoredTop sz="94823" autoAdjust="0"/>
  </p:normalViewPr>
  <p:slideViewPr>
    <p:cSldViewPr snapToGrid="0">
      <p:cViewPr varScale="1">
        <p:scale>
          <a:sx n="69" d="100"/>
          <a:sy n="69" d="100"/>
        </p:scale>
        <p:origin x="72" y="1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C1E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7" Type="http://schemas.microsoft.com/office/2007/relationships/hdphoto" Target="../media/hdphoto1.wdp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7" Type="http://schemas.microsoft.com/office/2007/relationships/hdphoto" Target="../media/hdphoto2.wdp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7" Type="http://schemas.microsoft.com/office/2007/relationships/hdphoto" Target="../media/hdphoto3.wdp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7" Type="http://schemas.microsoft.com/office/2007/relationships/hdphoto" Target="../media/hdphoto4.wdp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7#psalm_reading" TargetMode="External"/><Relationship Id="rId7" Type="http://schemas.microsoft.com/office/2007/relationships/hdphoto" Target="../media/hdphoto5.wdp"/><Relationship Id="rId2" Type="http://schemas.openxmlformats.org/officeDocument/2006/relationships/hyperlink" Target="https://lectionary.library.vanderbilt.edu/texts.php?id=27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lectionary.library.vanderbilt.edu/texts.php?id=27#gospel_reading" TargetMode="External"/><Relationship Id="rId4" Type="http://schemas.openxmlformats.org/officeDocument/2006/relationships/hyperlink" Target="https://lectionary.library.vanderbilt.edu/texts.php?id=27#epistle_read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438026" y="1041785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Lenten Daily Prayer for Reflection </a:t>
            </a:r>
          </a:p>
          <a:p>
            <a:pPr algn="ctr"/>
            <a:r>
              <a:rPr lang="en-US" sz="2800" dirty="0"/>
              <a:t>Week 4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91097" y="3815668"/>
            <a:ext cx="38709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Prayers that follow are written by the RCL specifically for the</a:t>
            </a:r>
          </a:p>
          <a:p>
            <a:pPr algn="ctr"/>
            <a:r>
              <a:rPr lang="en-US" sz="1600" dirty="0"/>
              <a:t> Lectionary scripture texts:</a:t>
            </a:r>
          </a:p>
          <a:p>
            <a:pPr algn="ctr"/>
            <a:endParaRPr lang="en-US" sz="1600" dirty="0"/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59670E-7396-B79C-BD47-AA8E5F09BDC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90" y="132036"/>
            <a:ext cx="8013918" cy="655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54721" y="969462"/>
            <a:ext cx="318237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Sunday of Lent, Year A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the covenant,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the glory of the cross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your Son embraced the power of death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broke its hold over your people.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this time of repentance,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draw all people to yourself.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020428-91F3-424B-A70B-CBDAA8887B4E}"/>
              </a:ext>
            </a:extLst>
          </p:cNvPr>
          <p:cNvSpPr txBox="1"/>
          <p:nvPr/>
        </p:nvSpPr>
        <p:spPr>
          <a:xfrm>
            <a:off x="525301" y="5457651"/>
            <a:ext cx="37473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C30370-D4F2-972E-4567-B762DD6B16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4000"/>
                    </a14:imgEffect>
                    <a14:imgEffect>
                      <a14:brightnessContrast bright="15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163" y="27247"/>
            <a:ext cx="5098418" cy="68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70399" y="775318"/>
            <a:ext cx="2743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Monday of Lent, Year A</a:t>
            </a:r>
          </a:p>
          <a:p>
            <a:endParaRPr lang="en-US" sz="2400" b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open your arms to accept us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even before we turn to meet your welcome; you invite us to forgiveness even before our hearts are softened to repentance.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004C0E-A9C2-4990-ACBB-C3CDE7C3B867}"/>
              </a:ext>
            </a:extLst>
          </p:cNvPr>
          <p:cNvSpPr txBox="1"/>
          <p:nvPr/>
        </p:nvSpPr>
        <p:spPr>
          <a:xfrm>
            <a:off x="111483" y="5116531"/>
            <a:ext cx="3724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9EE9C6-1D2F-F7AF-9CC2-9A471E5389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945" y="792608"/>
            <a:ext cx="793432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32222" y="1227572"/>
            <a:ext cx="269156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Tuesday of Lent, Year A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Christ you make us a new creation, O God,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with him we pass from sin to the new life of grace.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4CCB1-2A0C-4198-8637-7FE2914E421F}"/>
              </a:ext>
            </a:extLst>
          </p:cNvPr>
          <p:cNvSpPr txBox="1"/>
          <p:nvPr/>
        </p:nvSpPr>
        <p:spPr>
          <a:xfrm>
            <a:off x="425885" y="4688814"/>
            <a:ext cx="35042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6DD98B-A0DD-E299-0DF6-D46803117C7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42" y="0"/>
            <a:ext cx="7152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26146" y="1470426"/>
            <a:ext cx="315918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Wednesday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Accept our prayers in the warm embrace of your compassion,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welcome all people to the festive banquet of your table.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6DE3E0-9F0A-409B-8716-D178AA508035}"/>
              </a:ext>
            </a:extLst>
          </p:cNvPr>
          <p:cNvSpPr txBox="1"/>
          <p:nvPr/>
        </p:nvSpPr>
        <p:spPr>
          <a:xfrm>
            <a:off x="226457" y="4802799"/>
            <a:ext cx="3758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8A2DF4-AED0-5425-1DA4-21A02B4054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667" y="542925"/>
            <a:ext cx="7620000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66136" y="1651616"/>
            <a:ext cx="313742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Thursday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Discerner of hearts,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 look beneath our outward appearance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see your image in each of us.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03F542-9967-4392-8082-AB08C4ED1EEC}"/>
              </a:ext>
            </a:extLst>
          </p:cNvPr>
          <p:cNvSpPr txBox="1"/>
          <p:nvPr/>
        </p:nvSpPr>
        <p:spPr>
          <a:xfrm>
            <a:off x="394572" y="4433820"/>
            <a:ext cx="37460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FA6397-81C8-98CF-D395-5B54A693F35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924" y="15728"/>
            <a:ext cx="4543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02100" y="1408258"/>
            <a:ext cx="23169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Friday of Lent, Year A</a:t>
            </a: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i="1" dirty="0">
                <a:latin typeface="Calibri" panose="020F0502020204030204" pitchFamily="34" charset="0"/>
              </a:rPr>
              <a:t>Banish in us the blindness</a:t>
            </a:r>
          </a:p>
          <a:p>
            <a:r>
              <a:rPr lang="en-US" sz="2400" i="1" dirty="0">
                <a:latin typeface="Calibri" panose="020F0502020204030204" pitchFamily="34" charset="0"/>
              </a:rPr>
              <a:t>that prevents us from recognizing truth…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64D7EB-C201-4A71-82FD-2CED6B51F35D}"/>
              </a:ext>
            </a:extLst>
          </p:cNvPr>
          <p:cNvSpPr txBox="1"/>
          <p:nvPr/>
        </p:nvSpPr>
        <p:spPr>
          <a:xfrm>
            <a:off x="0" y="4736013"/>
            <a:ext cx="37010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EEEA12-E02F-434E-73B2-35E023ACBA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  <a14:imgEffect>
                      <a14:brightnessContrast bright="3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5199" y="174834"/>
            <a:ext cx="8487509" cy="646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78715" y="1198404"/>
            <a:ext cx="25673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Fourth Saturday of Lent, Year A</a:t>
            </a:r>
          </a:p>
          <a:p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…so we may see the world through your eyes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with the compassion of Jesus Christ who redeems us. Amen.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E709D-CB22-4DF5-BF92-E0F9332013C8}"/>
              </a:ext>
            </a:extLst>
          </p:cNvPr>
          <p:cNvSpPr txBox="1"/>
          <p:nvPr/>
        </p:nvSpPr>
        <p:spPr>
          <a:xfrm>
            <a:off x="40827" y="5074821"/>
            <a:ext cx="3643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Samuel 16:1-13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23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Ephesians 5:8-14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9:1-41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A1F0ED-8A83-0269-2746-F6C0F65D80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72" y="23446"/>
            <a:ext cx="8217877" cy="674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5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412099" y="205740"/>
            <a:ext cx="11367801" cy="6466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0" dirty="0"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i="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Christ Healing the Blind</a:t>
            </a:r>
            <a:r>
              <a:rPr lang="en-US" b="1" i="0" dirty="0">
                <a:effectLst/>
                <a:latin typeface="Calibri" panose="020F0502020204030204" pitchFamily="34" charset="0"/>
              </a:rPr>
              <a:t>, El Greco</a:t>
            </a:r>
            <a:r>
              <a:rPr lang="en-US" i="0" dirty="0">
                <a:effectLst/>
                <a:latin typeface="Calibri" panose="020F0502020204030204" pitchFamily="34" charset="0"/>
              </a:rPr>
              <a:t>  --  https://commons.wikimedia.org/wiki/File:Christ_Healing_the_Blind_MET_DT407.jpg</a:t>
            </a:r>
            <a:endParaRPr lang="en-US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Resurrection, Anonymous, Brazil  --  </a:t>
            </a:r>
            <a:r>
              <a:rPr lang="en-US" dirty="0">
                <a:latin typeface="Calibri" panose="020F0502020204030204" pitchFamily="34" charset="0"/>
              </a:rPr>
              <a:t>https://commons.wikimedia.org/wiki/File:0000_Mosaics_of_Resurrection_of_Christ.JPG </a:t>
            </a: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Jesus and Mary of Bethany</a:t>
            </a:r>
            <a:r>
              <a:rPr lang="en-US" b="1" dirty="0">
                <a:latin typeface="Calibri" panose="020F0502020204030204" pitchFamily="34" charset="0"/>
              </a:rPr>
              <a:t>, Anonymous Polish</a:t>
            </a:r>
            <a:r>
              <a:rPr lang="en-US" dirty="0">
                <a:latin typeface="Calibri" panose="020F0502020204030204" pitchFamily="34" charset="0"/>
              </a:rPr>
              <a:t>  --   </a:t>
            </a:r>
            <a:r>
              <a:rPr lang="pl-PL" dirty="0">
                <a:latin typeface="Calibri" panose="020F0502020204030204" pitchFamily="34" charset="0"/>
              </a:rPr>
              <a:t>http://www.flickr.com/photos/feargal/5096168563/ - CC BY-NC-ND 2.0</a:t>
            </a:r>
            <a:r>
              <a:rPr lang="en-US" dirty="0">
                <a:latin typeface="Calibri" panose="020F0502020204030204" pitchFamily="34" charset="0"/>
              </a:rPr>
              <a:t>s https://commons.wikimedia.org/wiki/File:The_return_of_the_prodigal_son,_Elena_Murariu.jpg </a:t>
            </a: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Healing of the Man Born Blind</a:t>
            </a:r>
            <a:r>
              <a:rPr lang="en-US" b="1" dirty="0">
                <a:latin typeface="Calibri" panose="020F0502020204030204" pitchFamily="34" charset="0"/>
              </a:rPr>
              <a:t>, </a:t>
            </a:r>
            <a:r>
              <a:rPr lang="en-US" b="1" dirty="0" err="1">
                <a:latin typeface="Calibri" panose="020F0502020204030204" pitchFamily="34" charset="0"/>
              </a:rPr>
              <a:t>Duccio</a:t>
            </a:r>
            <a:r>
              <a:rPr lang="en-US" dirty="0">
                <a:latin typeface="Calibri" panose="020F0502020204030204" pitchFamily="34" charset="0"/>
              </a:rPr>
              <a:t>  -- https://commons.wikimedia.org/wiki/File:Duccio_di_Buoninsegna_037.jpg</a:t>
            </a: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Global Refugee Mural</a:t>
            </a:r>
            <a:r>
              <a:rPr lang="en-US" b="1" dirty="0">
                <a:latin typeface="Calibri" panose="020F0502020204030204" pitchFamily="34" charset="0"/>
              </a:rPr>
              <a:t>, Joel Bergner</a:t>
            </a:r>
            <a:r>
              <a:rPr lang="en-US" dirty="0">
                <a:latin typeface="Calibri" panose="020F0502020204030204" pitchFamily="34" charset="0"/>
              </a:rPr>
              <a:t>  --  https://joelartista.com/about/ - Artist must be contacted for permission.</a:t>
            </a: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Jesus Cures the Man Born Blind</a:t>
            </a:r>
            <a:r>
              <a:rPr lang="en-US" b="1" dirty="0">
                <a:latin typeface="Calibri" panose="020F0502020204030204" pitchFamily="34" charset="0"/>
              </a:rPr>
              <a:t>, JESUS MAFA</a:t>
            </a:r>
            <a:r>
              <a:rPr lang="en-US" dirty="0">
                <a:latin typeface="Calibri" panose="020F0502020204030204" pitchFamily="34" charset="0"/>
              </a:rPr>
              <a:t>  -- </a:t>
            </a:r>
            <a:r>
              <a:rPr lang="fr-FR" dirty="0">
                <a:latin typeface="Calibri" panose="020F0502020204030204" pitchFamily="34" charset="0"/>
              </a:rPr>
              <a:t>http://www.librairie-emmanuel.fr (contact page: https://www.librairie-emmanuel.fr/contact)</a:t>
            </a:r>
            <a:endParaRPr lang="en-US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Conversion of Paul</a:t>
            </a:r>
            <a:r>
              <a:rPr lang="en-US" b="1" dirty="0">
                <a:latin typeface="Calibri" panose="020F0502020204030204" pitchFamily="34" charset="0"/>
              </a:rPr>
              <a:t>, Peter Koenig</a:t>
            </a:r>
            <a:r>
              <a:rPr lang="en-US" dirty="0">
                <a:latin typeface="Calibri" panose="020F0502020204030204" pitchFamily="34" charset="0"/>
              </a:rPr>
              <a:t>  --  </a:t>
            </a:r>
            <a:r>
              <a:rPr lang="de-DE" dirty="0">
                <a:latin typeface="Calibri" panose="020F0502020204030204" pitchFamily="34" charset="0"/>
              </a:rPr>
              <a:t>Peter Winfried (Canisius) Koenig, https://www.pwkoenig.co.uk/</a:t>
            </a:r>
            <a:endParaRPr lang="en-US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u="sng" dirty="0">
                <a:latin typeface="Calibri" panose="020F0502020204030204" pitchFamily="34" charset="0"/>
              </a:rPr>
              <a:t>Jesus Lends a Helping Hand</a:t>
            </a:r>
            <a:r>
              <a:rPr lang="en-US" b="1" dirty="0">
                <a:latin typeface="Calibri" panose="020F0502020204030204" pitchFamily="34" charset="0"/>
              </a:rPr>
              <a:t>, Anonymous, Washington, DC</a:t>
            </a:r>
            <a:r>
              <a:rPr lang="en-US" dirty="0">
                <a:latin typeface="Calibri" panose="020F0502020204030204" pitchFamily="34" charset="0"/>
              </a:rPr>
              <a:t>  --  https://www.flickr.com/photos/daquellamanera/3994554964</a:t>
            </a:r>
            <a:r>
              <a:rPr lang="en-US" i="0" dirty="0">
                <a:effectLst/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1745</TotalTime>
  <Words>668</Words>
  <Application>Microsoft Office PowerPoint</Application>
  <PresentationFormat>Widescreen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131</cp:revision>
  <dcterms:created xsi:type="dcterms:W3CDTF">2020-10-17T13:53:15Z</dcterms:created>
  <dcterms:modified xsi:type="dcterms:W3CDTF">2022-12-16T15:42:14Z</dcterms:modified>
</cp:coreProperties>
</file>