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4" r:id="rId4"/>
    <p:sldId id="289" r:id="rId5"/>
    <p:sldId id="285" r:id="rId6"/>
    <p:sldId id="286" r:id="rId7"/>
    <p:sldId id="287" r:id="rId8"/>
    <p:sldId id="288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4F13"/>
    <a:srgbClr val="A27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60" autoAdjust="0"/>
    <p:restoredTop sz="94685" autoAdjust="0"/>
  </p:normalViewPr>
  <p:slideViewPr>
    <p:cSldViewPr snapToGrid="0">
      <p:cViewPr varScale="1">
        <p:scale>
          <a:sx n="62" d="100"/>
          <a:sy n="62" d="100"/>
        </p:scale>
        <p:origin x="48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120#gospel_reading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wkoenig.co.uk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592274" y="906690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Week 3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185874" y="3671958"/>
            <a:ext cx="387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Prayers that follow are written by the RCL specifically for the </a:t>
            </a:r>
          </a:p>
          <a:p>
            <a:pPr algn="ctr"/>
            <a:r>
              <a:rPr lang="en-US" sz="1600" dirty="0"/>
              <a:t>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018F5E-9D61-A0ED-467A-A1C945BA6B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170" y="0"/>
            <a:ext cx="6094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258094" y="720090"/>
            <a:ext cx="28897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Sunday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the living, help us as we take up your invitation to prayer and simplicity,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the discipline of these forty days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whet our thirst for the living water you offer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Jesus Christ.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9B403-707D-47D8-BD6B-405BC7F8E3FC}"/>
              </a:ext>
            </a:extLst>
          </p:cNvPr>
          <p:cNvSpPr txBox="1"/>
          <p:nvPr/>
        </p:nvSpPr>
        <p:spPr>
          <a:xfrm>
            <a:off x="136070" y="5415259"/>
            <a:ext cx="27137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75F981-F295-A4CA-6BAC-58D408DB33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189" y="834390"/>
            <a:ext cx="8141741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12006" y="878565"/>
            <a:ext cx="333617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Monday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i="1" dirty="0"/>
              <a:t>Shape us and transform us by your grace,</a:t>
            </a:r>
          </a:p>
          <a:p>
            <a:r>
              <a:rPr lang="en-US" sz="2400" i="1" dirty="0"/>
              <a:t>that we may grow in wisdom and in confidence,</a:t>
            </a:r>
          </a:p>
          <a:p>
            <a:r>
              <a:rPr lang="en-US" sz="2400" i="1" dirty="0"/>
              <a:t>never faltering until we have done all that you desire</a:t>
            </a:r>
          </a:p>
          <a:p>
            <a:r>
              <a:rPr lang="en-US" sz="2400" i="1" dirty="0"/>
              <a:t>to bring your realm of shalom to fulfillment.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74279-A370-4F52-B293-B90D902009D3}"/>
              </a:ext>
            </a:extLst>
          </p:cNvPr>
          <p:cNvSpPr txBox="1"/>
          <p:nvPr/>
        </p:nvSpPr>
        <p:spPr>
          <a:xfrm>
            <a:off x="290502" y="5687047"/>
            <a:ext cx="3793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5C8898-169D-F117-6A19-366473177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18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2263" y="0"/>
            <a:ext cx="6295820" cy="687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85182" y="874767"/>
            <a:ext cx="266761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Tuesday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of Lent, Year A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Pour your love into our hearts,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that, overflowing with joy,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we may freely share the blessings of your realm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faithfully proclaim the good news of Christ.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12D751-23FB-46BB-8F68-87B9C1CA2F2C}"/>
              </a:ext>
            </a:extLst>
          </p:cNvPr>
          <p:cNvSpPr txBox="1"/>
          <p:nvPr/>
        </p:nvSpPr>
        <p:spPr>
          <a:xfrm>
            <a:off x="0" y="5690845"/>
            <a:ext cx="41061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B5AC73-E617-3196-195D-68933A5885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5942" y="557665"/>
            <a:ext cx="7889735" cy="57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92245" y="1186419"/>
            <a:ext cx="35873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Wednesday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Faithful God of love,</a:t>
            </a:r>
            <a:br>
              <a:rPr lang="en-US" sz="2400" i="1" dirty="0"/>
            </a:br>
            <a:r>
              <a:rPr lang="en-US" sz="2400" i="1" dirty="0"/>
              <a:t>w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gather the needs of ourselves and others,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offer them to you in faith and love,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seeking to be strengthened to meet them.</a:t>
            </a:r>
            <a:endParaRPr lang="en-US" sz="24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905B7-C1DD-47AC-B7DA-F912211D29D3}"/>
              </a:ext>
            </a:extLst>
          </p:cNvPr>
          <p:cNvSpPr txBox="1"/>
          <p:nvPr/>
        </p:nvSpPr>
        <p:spPr>
          <a:xfrm>
            <a:off x="327216" y="4961542"/>
            <a:ext cx="4152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D0712-8D70-AEDF-D652-4FA6ECA7A1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8249" y="338075"/>
            <a:ext cx="4646139" cy="619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280972" y="878327"/>
            <a:ext cx="178260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Thursday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Enduring Presence,</a:t>
            </a:r>
            <a:br>
              <a:rPr lang="en-US" sz="2400" dirty="0"/>
            </a:b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goal and guide,</a:t>
            </a:r>
            <a:br>
              <a:rPr lang="en-US" sz="2400" dirty="0"/>
            </a:b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go before and await our coming. 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97FCB-9FA2-4F3E-B8F5-A78D915DB222}"/>
              </a:ext>
            </a:extLst>
          </p:cNvPr>
          <p:cNvSpPr txBox="1"/>
          <p:nvPr/>
        </p:nvSpPr>
        <p:spPr>
          <a:xfrm>
            <a:off x="0" y="4974766"/>
            <a:ext cx="1992733" cy="1104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CEF1AD-621D-505C-EE62-DE511F912C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9233" y="471020"/>
            <a:ext cx="9962529" cy="573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50851" y="1550667"/>
            <a:ext cx="28179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Friday of Lent, Year A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Only our thirst compels us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beyond complaint to conversation,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beyond rejection to relationship.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3226C-27C8-423F-99F6-348095FEEB3F}"/>
              </a:ext>
            </a:extLst>
          </p:cNvPr>
          <p:cNvSpPr txBox="1"/>
          <p:nvPr/>
        </p:nvSpPr>
        <p:spPr>
          <a:xfrm>
            <a:off x="185062" y="5235142"/>
            <a:ext cx="4152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BF9603-B15D-3BBC-ECB0-9848B13ED1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683" y="0"/>
            <a:ext cx="5060119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61947" y="1116383"/>
            <a:ext cx="316824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Third 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Saturday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of Lent, Year A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Pour your love into our hearts,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that, refreshed and renewed,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may invite others to the living water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given to us in Jesus Christ our Lord. Amen.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2F7770-3ABB-4EAD-A304-7AF098574BA3}"/>
              </a:ext>
            </a:extLst>
          </p:cNvPr>
          <p:cNvSpPr txBox="1"/>
          <p:nvPr/>
        </p:nvSpPr>
        <p:spPr>
          <a:xfrm>
            <a:off x="-251453" y="4930245"/>
            <a:ext cx="41987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17:1-7  •  Psalm 95</a:t>
            </a:r>
          </a:p>
          <a:p>
            <a:pPr algn="ctr"/>
            <a:r>
              <a:rPr lang="en-US" sz="1600" b="0" i="0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5:1-11  •  John 4:5-42</a:t>
            </a:r>
            <a:endParaRPr lang="en-US" sz="1600" b="0" i="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6353C2-7A91-AAA2-A082-3FE96FDE3B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476" y="418623"/>
            <a:ext cx="8027670" cy="602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12717" y="259961"/>
            <a:ext cx="11149780" cy="594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Christ and the Woman of Samaria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Rembrandt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   https://commons.wikimedia.org/wiki/File:Print,_Christ_and_the_Woman_of_Samaria_Among_Ruins,_1634_(CH_18612697).jpg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Jesus and the Samaritan Woman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JESUS MAFA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  </a:t>
            </a:r>
            <a:r>
              <a:rPr lang="fr-FR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http://www.librairie-emmanuel.fr (contact page: https://www.librairie-emmanuel.fr/contact)</a:t>
            </a:r>
            <a:endParaRPr lang="en-US" sz="16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Christ and the Samaritan Woman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Cathedral of </a:t>
            </a:r>
            <a:r>
              <a:rPr lang="en-US" sz="1600" b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Monreale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Sicily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--  http://commons.wikimedia.org/wiki/File:Christ_an%D0%B2_Samaritan_woman_(Monreale).jpg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Christ at the Well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Peter Koenig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--  https://www.pwkoenig.co.uk/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Christ and the Samaritan Woman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en-US" sz="16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century German needlework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--  http://commons.wikimedia.org/wiki/File:Applikationsbild_aus_Gotteszell.jpg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Old Peasant Woman</a:t>
            </a:r>
            <a:r>
              <a:rPr lang="en-US" sz="1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Paula </a:t>
            </a:r>
            <a:r>
              <a:rPr lang="en-US" sz="16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Moderso</a:t>
            </a:r>
            <a:r>
              <a:rPr lang="en-US" sz="16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hn</a:t>
            </a:r>
            <a:r>
              <a:rPr lang="en-US" sz="1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-Becker</a:t>
            </a:r>
            <a:r>
              <a:rPr lang="en-US" sz="1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--  https://commons.wikimedia.org/wiki/File:Paula_Modersohn-Becker_-_Old_Peasant_Woman_(c1905).jpg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Christ and the Samaritan Woman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Henryk </a:t>
            </a:r>
            <a:r>
              <a:rPr lang="en-US" sz="1600" b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Siemiradzki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 http://commons.wikimedia.org/wiki/File:Siemiradzki-Chrystus_i_Samarytanka.jpg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Christ at the Well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Peter Koenig</a:t>
            </a:r>
            <a:r>
              <a:rPr lang="en-US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--  </a:t>
            </a:r>
            <a:r>
              <a:rPr lang="de-DE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Peter Winfried (Canisius) Koenig, </a:t>
            </a:r>
            <a:r>
              <a:rPr lang="de-DE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https://www.pwkoenig.co.uk/</a:t>
            </a:r>
            <a:endParaRPr lang="de-DE" sz="16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/>
              <a:t>Christ and the Samaritan Woman</a:t>
            </a:r>
            <a:r>
              <a:rPr lang="en-US" sz="1600" b="1" dirty="0"/>
              <a:t>, Austin D. Miller</a:t>
            </a:r>
            <a:r>
              <a:rPr lang="en-US" sz="1600" dirty="0"/>
              <a:t>  --  http://www.flickr.com/photos/two_r_better/158783308/</a:t>
            </a: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718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133</cp:revision>
  <dcterms:created xsi:type="dcterms:W3CDTF">2020-10-17T13:53:15Z</dcterms:created>
  <dcterms:modified xsi:type="dcterms:W3CDTF">2022-12-12T16:39:57Z</dcterms:modified>
</cp:coreProperties>
</file>