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60" r:id="rId4"/>
    <p:sldId id="284" r:id="rId5"/>
    <p:sldId id="285" r:id="rId6"/>
    <p:sldId id="286" r:id="rId7"/>
    <p:sldId id="288" r:id="rId8"/>
    <p:sldId id="289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7C1E"/>
    <a:srgbClr val="674F13"/>
    <a:srgbClr val="2F1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9" autoAdjust="0"/>
    <p:restoredTop sz="94823" autoAdjust="0"/>
  </p:normalViewPr>
  <p:slideViewPr>
    <p:cSldViewPr snapToGrid="0">
      <p:cViewPr varScale="1">
        <p:scale>
          <a:sx n="63" d="100"/>
          <a:sy n="63" d="100"/>
        </p:scale>
        <p:origin x="72" y="2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7C1E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hyperlink" Target="https://lectionary.library.vanderbilt.edu/texts.php?id=25#psalm_reading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lectionary.library.vanderbilt.edu/texts.php?id=25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5#gospel_oth_reading" TargetMode="External"/><Relationship Id="rId5" Type="http://schemas.openxmlformats.org/officeDocument/2006/relationships/hyperlink" Target="https://lectionary.library.vanderbilt.edu/texts.php?id=25#gospel_reading" TargetMode="External"/><Relationship Id="rId4" Type="http://schemas.openxmlformats.org/officeDocument/2006/relationships/hyperlink" Target="https://lectionary.library.vanderbilt.edu/texts.php?id=25#epistle_read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649211" y="1080663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Lenten Daily Prayer for Reflection </a:t>
            </a:r>
          </a:p>
          <a:p>
            <a:pPr algn="ctr"/>
            <a:r>
              <a:rPr lang="en-US" sz="2800" dirty="0"/>
              <a:t>Week 2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242811" y="3776789"/>
            <a:ext cx="3870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 Prayers that follow are written by the RCL specifically for the </a:t>
            </a:r>
          </a:p>
          <a:p>
            <a:pPr algn="ctr"/>
            <a:r>
              <a:rPr lang="en-US" sz="1600" dirty="0"/>
              <a:t>Lectionary scripture texts:</a:t>
            </a:r>
          </a:p>
          <a:p>
            <a:pPr algn="ctr"/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B1354E-3A96-DCC2-D1B9-F952D2D78C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737" y="524256"/>
            <a:ext cx="7817774" cy="561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07243" y="881598"/>
            <a:ext cx="300746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Sunday in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the covenant,</a:t>
            </a:r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h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elp us as we take up your invitation to prayer and simplicity,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the discipline of these forty days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may sharpen our hunger for the feast of your holy friendship.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A64FA5-D31E-4B3D-B4B0-9C7D296FD80C}"/>
              </a:ext>
            </a:extLst>
          </p:cNvPr>
          <p:cNvSpPr txBox="1"/>
          <p:nvPr/>
        </p:nvSpPr>
        <p:spPr>
          <a:xfrm>
            <a:off x="754068" y="5255133"/>
            <a:ext cx="36871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84EB20-ED74-B0F7-F018-7584B317C7C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8806" y="0"/>
            <a:ext cx="5260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95634" y="1088934"/>
            <a:ext cx="29593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Monday in Lent, Year A</a:t>
            </a:r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the covenant,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call us to be fruitful servants within creation,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to offer our lives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the foundation of your realm.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11167-056B-496D-9530-815D25832976}"/>
              </a:ext>
            </a:extLst>
          </p:cNvPr>
          <p:cNvSpPr txBox="1"/>
          <p:nvPr/>
        </p:nvSpPr>
        <p:spPr>
          <a:xfrm>
            <a:off x="721250" y="4765131"/>
            <a:ext cx="37732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DA6557-8F23-4CE4-3E7C-136475D5CEB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838" y="1088934"/>
            <a:ext cx="6739729" cy="450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19705" y="1012465"/>
            <a:ext cx="2743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Tuesday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Lent, Year A</a:t>
            </a:r>
          </a:p>
          <a:p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Grant, O God, that the prayers we offer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may be your channel for new and abundant life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not only hoped for,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but worked for,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faithful word and deed.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DE911-C36F-4D77-B7BA-FBB7AA02F298}"/>
              </a:ext>
            </a:extLst>
          </p:cNvPr>
          <p:cNvSpPr txBox="1"/>
          <p:nvPr/>
        </p:nvSpPr>
        <p:spPr>
          <a:xfrm>
            <a:off x="299212" y="5430036"/>
            <a:ext cx="38915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DE8EDD-479A-D7C1-1783-17BF880A77B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456" y="351911"/>
            <a:ext cx="6912863" cy="62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19516" y="1350654"/>
            <a:ext cx="244571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Wednesday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Lent, Year A</a:t>
            </a:r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amazing compassion,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lover of wayward peoples…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750839-DB03-48DF-907A-CDF4F52192EA}"/>
              </a:ext>
            </a:extLst>
          </p:cNvPr>
          <p:cNvSpPr txBox="1"/>
          <p:nvPr/>
        </p:nvSpPr>
        <p:spPr>
          <a:xfrm>
            <a:off x="-109728" y="4558258"/>
            <a:ext cx="39561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03B65B-4A13-552A-FB14-E976DD77C8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7599" y="-19491"/>
            <a:ext cx="8534401" cy="687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50389" y="1179925"/>
            <a:ext cx="25800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Thursday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Lent, Year A</a:t>
            </a:r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…you bring to birth a pilgrim people,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call us to be a blessing for ourselves and all the world.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048DE-35BF-4B91-9A96-2C0B066FCEB4}"/>
              </a:ext>
            </a:extLst>
          </p:cNvPr>
          <p:cNvSpPr txBox="1"/>
          <p:nvPr/>
        </p:nvSpPr>
        <p:spPr>
          <a:xfrm>
            <a:off x="-109728" y="4809301"/>
            <a:ext cx="38808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0DD7B0-31BA-135E-E2DF-265694CAFBE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3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5322" y="557784"/>
            <a:ext cx="8666678" cy="574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91376" y="1430590"/>
            <a:ext cx="363084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Friday in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lay before you the desires of our hearts,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be transformed by their fulfillment.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3548D6-401A-4146-BC68-27023DFB41B8}"/>
              </a:ext>
            </a:extLst>
          </p:cNvPr>
          <p:cNvSpPr txBox="1"/>
          <p:nvPr/>
        </p:nvSpPr>
        <p:spPr>
          <a:xfrm>
            <a:off x="793666" y="4903928"/>
            <a:ext cx="37732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B55453-34CF-0EE2-BCB1-6E37D31FFFD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7537" y="0"/>
            <a:ext cx="5709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9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33340" y="725666"/>
            <a:ext cx="341077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Saturday in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We pray for grace to take your generous gift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step with courage on this holy path, confident in the radiant life that is your plan for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made known and given in Jesus Christ our Lord. Amen.</a:t>
            </a:r>
          </a:p>
          <a:p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CF351-36C7-4231-A86F-41EC0EFB1DA8}"/>
              </a:ext>
            </a:extLst>
          </p:cNvPr>
          <p:cNvSpPr txBox="1"/>
          <p:nvPr/>
        </p:nvSpPr>
        <p:spPr>
          <a:xfrm>
            <a:off x="111654" y="5203814"/>
            <a:ext cx="42250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12:1-4a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121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4:1-5, 13-17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3:1-17</a:t>
            </a:r>
            <a:r>
              <a:rPr lang="en-US" sz="1600" b="0" i="1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17:1-9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28633C-E02F-CF24-7CBB-B8E456099B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0224" y="725666"/>
            <a:ext cx="7385458" cy="557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866140" y="656478"/>
            <a:ext cx="10459720" cy="6648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0" dirty="0"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effectLst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Nicodemus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,  JESUS MAFA</a:t>
            </a: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--   </a:t>
            </a: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http://www.librairie-emmanuel.fr (contact page: https://www.librairie-emmanuel.fr/contact)</a:t>
            </a:r>
            <a:endParaRPr lang="en-U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1600" b="1" u="sng" dirty="0">
                <a:latin typeface="Calibri" panose="020F0502020204030204" pitchFamily="34" charset="0"/>
              </a:rPr>
              <a:t>A Monk in Prayer</a:t>
            </a:r>
            <a:r>
              <a:rPr lang="en-US" sz="1600" b="1" i="0" dirty="0">
                <a:effectLst/>
                <a:latin typeface="Calibri" panose="020F0502020204030204" pitchFamily="34" charset="0"/>
              </a:rPr>
              <a:t>, </a:t>
            </a:r>
            <a:r>
              <a:rPr lang="en-US" sz="1600" b="1" dirty="0">
                <a:latin typeface="Calibri" panose="020F0502020204030204" pitchFamily="34" charset="0"/>
              </a:rPr>
              <a:t>Eduard Manet</a:t>
            </a:r>
            <a:r>
              <a:rPr lang="en-US" sz="1600" b="1" i="0" dirty="0">
                <a:effectLst/>
                <a:latin typeface="Calibri" panose="020F0502020204030204" pitchFamily="34" charset="0"/>
              </a:rPr>
              <a:t>  -- </a:t>
            </a:r>
            <a:r>
              <a:rPr lang="en-US" sz="1600" b="1" i="0" dirty="0">
                <a:effectLst/>
                <a:latin typeface="Trebuchet MS" panose="020B0603020202020204" pitchFamily="34" charset="0"/>
              </a:rPr>
              <a:t>https://commons.wikimedia.org/wiki/File:%C3%89douard_Manet_-_Un_moine_en_pri%C3%A8re.jpg</a:t>
            </a:r>
            <a:r>
              <a:rPr lang="en-US" sz="1600" b="1" dirty="0">
                <a:latin typeface="Calibri" panose="020F0502020204030204" pitchFamily="34" charset="0"/>
              </a:rPr>
              <a:t> </a:t>
            </a:r>
            <a:endParaRPr lang="en-US" sz="1600" b="1" i="0" dirty="0"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latin typeface="Calibri" panose="020F0502020204030204" pitchFamily="34" charset="0"/>
              </a:rPr>
              <a:t>St. Francis of Assisi with Wolfe</a:t>
            </a:r>
            <a:r>
              <a:rPr lang="en-US" sz="1600" b="1" i="0" dirty="0">
                <a:effectLst/>
                <a:latin typeface="Calibri" panose="020F0502020204030204" pitchFamily="34" charset="0"/>
              </a:rPr>
              <a:t>, </a:t>
            </a:r>
            <a:r>
              <a:rPr lang="en-US" sz="1600" b="1" dirty="0">
                <a:latin typeface="Calibri" panose="020F0502020204030204" pitchFamily="34" charset="0"/>
              </a:rPr>
              <a:t>Peter Koenig</a:t>
            </a:r>
            <a:r>
              <a:rPr lang="en-US" sz="1600" b="1" i="0" dirty="0">
                <a:effectLst/>
                <a:latin typeface="Calibri" panose="020F0502020204030204" pitchFamily="34" charset="0"/>
              </a:rPr>
              <a:t>  --  </a:t>
            </a:r>
            <a:r>
              <a:rPr lang="de-DE" sz="1600" b="1" i="0" dirty="0">
                <a:effectLst/>
                <a:latin typeface="Calibri" panose="020F0502020204030204" pitchFamily="34" charset="0"/>
              </a:rPr>
              <a:t>Peter Winfried (Canisius) Koenig, https://www.pwkoenig.co.uk/</a:t>
            </a:r>
            <a:endParaRPr lang="en-US" sz="1600" b="1" i="0" dirty="0"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latin typeface="Calibri" panose="020F0502020204030204" pitchFamily="34" charset="0"/>
              </a:rPr>
              <a:t>Dorothy Day with Homeless Christ</a:t>
            </a:r>
            <a:r>
              <a:rPr lang="en-US" sz="1600" b="1" dirty="0">
                <a:latin typeface="Calibri" panose="020F0502020204030204" pitchFamily="34" charset="0"/>
              </a:rPr>
              <a:t>, Kelly Latimore Icons  --  Kelly Latimore Icons, https://kellylatimoreicons.com/</a:t>
            </a:r>
            <a:endParaRPr lang="en-US" sz="1600" b="1" i="0" u="sng" dirty="0"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latin typeface="Calibri" panose="020F0502020204030204" pitchFamily="34" charset="0"/>
              </a:rPr>
              <a:t>Lazarus and the Rich Man</a:t>
            </a:r>
            <a:r>
              <a:rPr lang="en-US" sz="1600" b="1" dirty="0">
                <a:latin typeface="Calibri" panose="020F0502020204030204" pitchFamily="34" charset="0"/>
              </a:rPr>
              <a:t>, Anonymous  --   https://commons.wikimedia.org/wiki/File:Lazarus_and_the_Rich_Man_MET_DP818354.jpg </a:t>
            </a:r>
            <a:endParaRPr lang="en-US" sz="1600" b="1" i="0" u="sng" dirty="0"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latin typeface="Calibri" panose="020F0502020204030204" pitchFamily="34" charset="0"/>
              </a:rPr>
              <a:t>The Mission to the World</a:t>
            </a:r>
            <a:r>
              <a:rPr lang="en-US" sz="1600" b="1" dirty="0">
                <a:latin typeface="Calibri" panose="020F0502020204030204" pitchFamily="34" charset="0"/>
              </a:rPr>
              <a:t>, JESUS MAFA  --  </a:t>
            </a:r>
            <a:r>
              <a:rPr lang="fr-FR" sz="1600" b="1" dirty="0">
                <a:latin typeface="Calibri" panose="020F0502020204030204" pitchFamily="34" charset="0"/>
              </a:rPr>
              <a:t>http://www.librairie-emmanuel.fr (contact page: https://www.librairie-emmanuel.fr/contact)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i="0" u="sng" dirty="0">
                <a:effectLst/>
                <a:latin typeface="Calibri" panose="020F0502020204030204" pitchFamily="34" charset="0"/>
              </a:rPr>
              <a:t>For Only One Short Hour – The Seamstress</a:t>
            </a:r>
            <a:r>
              <a:rPr lang="en-US" sz="1600" b="1" i="0" dirty="0">
                <a:effectLst/>
                <a:latin typeface="Calibri" panose="020F0502020204030204" pitchFamily="34" charset="0"/>
              </a:rPr>
              <a:t>, Anna Blunden  -- https://commons.wikimedia.org/wiki/File:Anna_Blunden_-_%22For_Only_One_Short_Hour%22_-_Google_Art_Project.jpg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latin typeface="Calibri" panose="020F0502020204030204" pitchFamily="34" charset="0"/>
              </a:rPr>
              <a:t>Altar of God</a:t>
            </a:r>
            <a:r>
              <a:rPr lang="en-US" sz="1600" b="1" dirty="0">
                <a:latin typeface="Calibri" panose="020F0502020204030204" pitchFamily="34" charset="0"/>
              </a:rPr>
              <a:t>, Frank Wesley  --  Estate of Frank Wesley, http://www.frankwesleyart.com/main_page.htm</a:t>
            </a:r>
            <a:endParaRPr lang="en-US" sz="1600" b="1" i="0" dirty="0"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endParaRPr lang="en-US" sz="1600" b="1" i="0" dirty="0"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endParaRPr lang="en-US" sz="1600" b="1" i="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1940</TotalTime>
  <Words>714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132</cp:revision>
  <dcterms:created xsi:type="dcterms:W3CDTF">2020-10-17T13:53:15Z</dcterms:created>
  <dcterms:modified xsi:type="dcterms:W3CDTF">2022-12-06T20:55:53Z</dcterms:modified>
</cp:coreProperties>
</file>