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84" r:id="rId4"/>
    <p:sldId id="285" r:id="rId5"/>
    <p:sldId id="286" r:id="rId6"/>
    <p:sldId id="287" r:id="rId7"/>
    <p:sldId id="288" r:id="rId8"/>
    <p:sldId id="289" r:id="rId9"/>
    <p:sldId id="27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7C1E"/>
    <a:srgbClr val="674F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10" autoAdjust="0"/>
    <p:restoredTop sz="94823" autoAdjust="0"/>
  </p:normalViewPr>
  <p:slideViewPr>
    <p:cSldViewPr snapToGrid="0">
      <p:cViewPr varScale="1">
        <p:scale>
          <a:sx n="69" d="100"/>
          <a:sy n="69" d="100"/>
        </p:scale>
        <p:origin x="379" y="7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C5F99-68B1-402C-B0B7-FC99BD73F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D29D97-9DED-4555-B3CC-8E48A170D6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91AF07-6F37-4683-BFFE-95207912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D1B46-FBC3-4B16-A639-9AEAB1D10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89A303-568A-4927-9D84-52BAEF6C9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1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FCD15-4B4F-4EFB-9B3F-9D08BFC7F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86F2C0-AAC3-483D-94E9-19CCF71D2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5A340-8983-41B3-827F-4D669FF572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3FCE2-18E9-4825-8E54-A01E62032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355E7-E44D-4906-86F8-B3C6A9CD3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24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6C3C7B-A73F-459E-95F1-8EA8F7461E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DE6ABD-974B-4E95-8130-1161D8FCF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2A778C-4290-4052-BB8D-825DE80C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E05817-EBBB-421C-852F-62427DB23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21D8D-F3C3-4A6F-BCAF-03D21B04C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81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B788F-4B89-4D60-B84E-40C1B39C1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7294F-4F9C-4ED6-8351-F20ADCB9E7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950E9C-2998-4AAD-AD98-30D99F139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A34AA-FDFE-4D48-B6BE-03F362236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85909-656E-48E2-BC65-F8DCE26C1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80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A80F3-BA56-4B2B-A6B3-4C5CA65C72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BB1CE7-D471-4396-B74A-FB43DCF25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7CDED-75F5-45FA-A134-CB0551105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7C56BA-4C8E-4895-95B3-7309274C3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58E4F3-B871-446C-8C7E-AE19B14FC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964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991E8-FB6D-44BA-B611-FD6645A99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15F73-147C-4F82-A63C-C5DAF77315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DDB2C7-34CD-4396-90EA-E9ED2BEE0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CAC9E1-1140-4281-845B-97CBF90AC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201C4-0970-44B3-92D1-477287EDE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76B5CE-2523-480A-81C0-B900F15F9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704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E3C94-4E3E-45F3-8DFC-C5E1FF2D3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7266B8-8CFF-4999-8C04-4961F6A39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B242B2-AC01-40A7-9DCB-B9ECD97D7E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B513A9-7A57-4EC2-848B-A3465D27D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C2911B-921C-44CB-9D4F-38CB89A696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A79216-5F1E-4E62-AEB8-7DB818526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B3FB0C-CF7B-4815-8A7D-31FA30919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306DF1-DA72-41A5-9351-3EC98ACC5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6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5CA17-7413-4594-A408-20DEB9A7A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9C036F-7A64-4445-A97A-ED092EB1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F479CE-20AE-4FA6-9A0C-844892EBC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8FC650-867C-44A8-ACC2-36C699DC9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40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0A5BE7-FBC2-4B72-A8E5-5EA086C10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7BADF1-8B5E-4A71-BB32-06BA3C003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450A9-55FB-41E1-831A-3A1FB744A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13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2F6E6-D04F-4B86-AE40-F297A0BC5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D32BC-E2F4-43F2-AD31-61E0D4F1F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BD5504-D45E-4E8C-91BB-626726333F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EEFAEA-57D0-4050-89CD-B0F224AD8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AAC18B-EAD0-42CD-9A5C-16D979744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705C81-C907-4742-A93E-C61BA0A58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94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75D88-CB93-4586-B04B-C5629A2FB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41013F-5CED-472E-96D5-482842E92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12768E-5677-4363-9732-DB72B952AA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82AE69-AA0F-47EF-AB5B-B981BDB31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61DF5-5FD9-4F30-82B9-22D6FDA61DEC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FEA01E-228A-4E65-9645-4C757E9FA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80B682-6322-4821-8E1D-71191EFD6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94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27C1E">
            <a:alpha val="14902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AB2585-9F00-448F-8D53-E00826237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D8C160-613E-4EFC-9612-62FA2F945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62D0D-D8F2-4AF7-AD56-BA07407A7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61DF5-5FD9-4F30-82B9-22D6FDA61DEC}" type="datetimeFigureOut">
              <a:rPr lang="en-US" smtClean="0"/>
              <a:t>11/30/2022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32ABB-F3FD-4959-A8AC-115C993EBB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4C3759-F1FB-4A84-9B9A-65834A5546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9C98A-C94B-472D-963E-3B7E0F849A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960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24#psalm_reading" TargetMode="External"/><Relationship Id="rId7" Type="http://schemas.microsoft.com/office/2007/relationships/hdphoto" Target="../media/hdphoto1.wdp"/><Relationship Id="rId2" Type="http://schemas.openxmlformats.org/officeDocument/2006/relationships/hyperlink" Target="https://lectionary.library.vanderbilt.edu/texts.php?id=24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hyperlink" Target="https://lectionary.library.vanderbilt.edu/texts.php?id=24#gospel_reading" TargetMode="External"/><Relationship Id="rId4" Type="http://schemas.openxmlformats.org/officeDocument/2006/relationships/hyperlink" Target="https://lectionary.library.vanderbilt.edu/texts.php?id=24#epistle_readin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24#psalm_reading" TargetMode="External"/><Relationship Id="rId7" Type="http://schemas.microsoft.com/office/2007/relationships/hdphoto" Target="../media/hdphoto2.wdp"/><Relationship Id="rId2" Type="http://schemas.openxmlformats.org/officeDocument/2006/relationships/hyperlink" Target="https://lectionary.library.vanderbilt.edu/texts.php?id=24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s://lectionary.library.vanderbilt.edu/texts.php?id=24#gospel_reading" TargetMode="External"/><Relationship Id="rId4" Type="http://schemas.openxmlformats.org/officeDocument/2006/relationships/hyperlink" Target="https://lectionary.library.vanderbilt.edu/texts.php?id=24#epistle_readin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24#psalm_reading" TargetMode="External"/><Relationship Id="rId7" Type="http://schemas.microsoft.com/office/2007/relationships/hdphoto" Target="../media/hdphoto3.wdp"/><Relationship Id="rId2" Type="http://schemas.openxmlformats.org/officeDocument/2006/relationships/hyperlink" Target="https://lectionary.library.vanderbilt.edu/texts.php?id=24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lectionary.library.vanderbilt.edu/texts.php?id=24#gospel_reading" TargetMode="External"/><Relationship Id="rId4" Type="http://schemas.openxmlformats.org/officeDocument/2006/relationships/hyperlink" Target="https://lectionary.library.vanderbilt.edu/texts.php?id=24#epistle_readin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24#psalm_reading" TargetMode="External"/><Relationship Id="rId7" Type="http://schemas.microsoft.com/office/2007/relationships/hdphoto" Target="../media/hdphoto4.wdp"/><Relationship Id="rId2" Type="http://schemas.openxmlformats.org/officeDocument/2006/relationships/hyperlink" Target="https://lectionary.library.vanderbilt.edu/texts.php?id=24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lectionary.library.vanderbilt.edu/texts.php?id=24#gospel_reading" TargetMode="External"/><Relationship Id="rId4" Type="http://schemas.openxmlformats.org/officeDocument/2006/relationships/hyperlink" Target="https://lectionary.library.vanderbilt.edu/texts.php?id=24#epistle_readin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24#psalm_reading" TargetMode="External"/><Relationship Id="rId7" Type="http://schemas.microsoft.com/office/2007/relationships/hdphoto" Target="../media/hdphoto5.wdp"/><Relationship Id="rId2" Type="http://schemas.openxmlformats.org/officeDocument/2006/relationships/hyperlink" Target="https://lectionary.library.vanderbilt.edu/texts.php?id=24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hyperlink" Target="https://lectionary.library.vanderbilt.edu/texts.php?id=24#gospel_reading" TargetMode="External"/><Relationship Id="rId4" Type="http://schemas.openxmlformats.org/officeDocument/2006/relationships/hyperlink" Target="https://lectionary.library.vanderbilt.edu/texts.php?id=24#epistle_readin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24#psalm_reading" TargetMode="External"/><Relationship Id="rId7" Type="http://schemas.microsoft.com/office/2007/relationships/hdphoto" Target="../media/hdphoto6.wdp"/><Relationship Id="rId2" Type="http://schemas.openxmlformats.org/officeDocument/2006/relationships/hyperlink" Target="https://lectionary.library.vanderbilt.edu/texts.php?id=24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hyperlink" Target="https://lectionary.library.vanderbilt.edu/texts.php?id=24#gospel_reading" TargetMode="External"/><Relationship Id="rId4" Type="http://schemas.openxmlformats.org/officeDocument/2006/relationships/hyperlink" Target="https://lectionary.library.vanderbilt.edu/texts.php?id=24#epistle_readin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24#psalm_reading" TargetMode="External"/><Relationship Id="rId7" Type="http://schemas.microsoft.com/office/2007/relationships/hdphoto" Target="../media/hdphoto7.wdp"/><Relationship Id="rId2" Type="http://schemas.openxmlformats.org/officeDocument/2006/relationships/hyperlink" Target="https://lectionary.library.vanderbilt.edu/texts.php?id=24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hyperlink" Target="https://lectionary.library.vanderbilt.edu/texts.php?id=24#gospel_reading" TargetMode="External"/><Relationship Id="rId4" Type="http://schemas.openxmlformats.org/officeDocument/2006/relationships/hyperlink" Target="https://lectionary.library.vanderbilt.edu/texts.php?id=24#epistle_readin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ectionary.library.vanderbilt.edu/texts.php?id=24#psalm_reading" TargetMode="External"/><Relationship Id="rId7" Type="http://schemas.microsoft.com/office/2007/relationships/hdphoto" Target="../media/hdphoto8.wdp"/><Relationship Id="rId2" Type="http://schemas.openxmlformats.org/officeDocument/2006/relationships/hyperlink" Target="https://lectionary.library.vanderbilt.edu/texts.php?id=24#hebrew_reading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hyperlink" Target="https://lectionary.library.vanderbilt.edu/texts.php?id=24#gospel_reading" TargetMode="External"/><Relationship Id="rId4" Type="http://schemas.openxmlformats.org/officeDocument/2006/relationships/hyperlink" Target="https://lectionary.library.vanderbilt.edu/texts.php?id=24#epistle_reading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248A7F-C445-49B4-9C3D-75CA71881230}"/>
              </a:ext>
            </a:extLst>
          </p:cNvPr>
          <p:cNvSpPr txBox="1"/>
          <p:nvPr/>
        </p:nvSpPr>
        <p:spPr>
          <a:xfrm>
            <a:off x="501222" y="948774"/>
            <a:ext cx="305816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Lenten Daily Prayer for Reflection </a:t>
            </a:r>
          </a:p>
          <a:p>
            <a:pPr algn="ctr"/>
            <a:r>
              <a:rPr lang="en-US" sz="2800" dirty="0"/>
              <a:t>Week 1</a:t>
            </a:r>
          </a:p>
          <a:p>
            <a:pPr algn="ctr"/>
            <a:r>
              <a:rPr lang="en-US" sz="2000" dirty="0"/>
              <a:t>Revised Common Lectionary Year A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8CB0CB-9118-4B50-9688-61F1FCA957AA}"/>
              </a:ext>
            </a:extLst>
          </p:cNvPr>
          <p:cNvSpPr txBox="1"/>
          <p:nvPr/>
        </p:nvSpPr>
        <p:spPr>
          <a:xfrm>
            <a:off x="238333" y="3373787"/>
            <a:ext cx="35033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The Prayers that follow are written by the RCL specifically for the </a:t>
            </a:r>
          </a:p>
          <a:p>
            <a:pPr algn="ctr"/>
            <a:r>
              <a:rPr lang="en-US" sz="1600" dirty="0"/>
              <a:t>Lectionary scripture texts:</a:t>
            </a:r>
          </a:p>
          <a:p>
            <a:pPr algn="ctr"/>
            <a:endParaRPr lang="en-US" sz="1600" dirty="0"/>
          </a:p>
          <a:p>
            <a:pPr algn="ctr"/>
            <a:r>
              <a:rPr lang="sv-SE" sz="1600" b="0" i="1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Genesis 2:15-17; 3:1-7</a:t>
            </a:r>
            <a:r>
              <a:rPr lang="sv-SE" sz="1600" b="0" i="1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  • </a:t>
            </a:r>
            <a:r>
              <a:rPr lang="sv-SE" sz="1600" b="0" i="1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32</a:t>
            </a:r>
            <a:r>
              <a:rPr lang="sv-SE" sz="1600" b="0" i="1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  </a:t>
            </a:r>
          </a:p>
          <a:p>
            <a:pPr algn="ctr"/>
            <a:r>
              <a:rPr lang="sv-SE" sz="1600" b="0" i="1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Romans 5:12-19</a:t>
            </a:r>
            <a:r>
              <a:rPr lang="sv-SE" sz="1600" b="0" i="1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sv-SE" sz="1600" b="0" i="1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Matthew 4:1-11</a:t>
            </a:r>
            <a:endParaRPr lang="sv-SE" sz="1600" b="0" i="1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sz="1600" b="0" i="1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</a:endParaRPr>
          </a:p>
          <a:p>
            <a:pPr algn="ctr"/>
            <a:r>
              <a:rPr lang="en-US" sz="1600" i="1" dirty="0"/>
              <a:t>Image information may be found at the end.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C838766-3BEF-61F7-75EC-4EB82EF22FF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"/>
                    </a14:imgEffect>
                    <a14:imgEffect>
                      <a14:brightnessContrast brigh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7755" y="796722"/>
            <a:ext cx="8060516" cy="5371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3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555181" y="454132"/>
            <a:ext cx="3844721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First 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Sunday in Lent, Year A</a:t>
            </a:r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God of wilderness and water,</a:t>
            </a:r>
            <a:br>
              <a:rPr lang="en-US" sz="2400" i="1" dirty="0"/>
            </a:b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your Son was baptized and tempted as we are.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Guide us through this season,</a:t>
            </a:r>
            <a:b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that we may not avoid struggle,</a:t>
            </a:r>
            <a:b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but open ourselves to blessing, through the cleansing depths of repentance</a:t>
            </a:r>
            <a:b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and the heaven-rending words of the Spirit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.</a:t>
            </a:r>
            <a:endParaRPr kumimoji="0" lang="en-US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br>
              <a:rPr lang="en-US" sz="2400" dirty="0"/>
            </a:br>
            <a:endParaRPr lang="en-US" sz="2400" i="1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9E4605-7ABF-4904-BFAB-FC757EAD2930}"/>
              </a:ext>
            </a:extLst>
          </p:cNvPr>
          <p:cNvSpPr txBox="1"/>
          <p:nvPr/>
        </p:nvSpPr>
        <p:spPr>
          <a:xfrm>
            <a:off x="254182" y="5701363"/>
            <a:ext cx="3844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0" i="1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Genesis 2:15-17; 3:1-7</a:t>
            </a:r>
            <a:r>
              <a:rPr lang="sv-SE" sz="1600" b="0" i="1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  • </a:t>
            </a:r>
            <a:r>
              <a:rPr lang="sv-SE" sz="1600" b="0" i="1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32</a:t>
            </a:r>
            <a:r>
              <a:rPr lang="sv-SE" sz="1600" b="0" i="1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  </a:t>
            </a:r>
          </a:p>
          <a:p>
            <a:pPr algn="ctr"/>
            <a:r>
              <a:rPr lang="sv-SE" sz="1600" b="0" i="1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Romans 5:12-19</a:t>
            </a:r>
            <a:r>
              <a:rPr lang="sv-SE" sz="1600" b="0" i="1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sv-SE" sz="1600" b="0" i="1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Matthew 4:1-11</a:t>
            </a:r>
            <a:endParaRPr lang="sv-SE" sz="1600" b="0" i="1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9D14AA7-DE21-4B60-E4F2-E3D324EC4E6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"/>
                    </a14:imgEffect>
                    <a14:imgEffect>
                      <a14:brightnessContrast brigh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3203" y="0"/>
            <a:ext cx="68323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61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752014" y="788222"/>
            <a:ext cx="3336131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First Monday in Lent, Year 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Help us as we take up your invitation to prayer and simplicity,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that the discipline of these forty days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may sharpen our hunger for the feast of your holy friendship,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and whet our thirst for the living water you offer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through Jesus Christ.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E92BF1-F432-47E4-85CB-7A16298C6558}"/>
              </a:ext>
            </a:extLst>
          </p:cNvPr>
          <p:cNvSpPr txBox="1"/>
          <p:nvPr/>
        </p:nvSpPr>
        <p:spPr>
          <a:xfrm>
            <a:off x="424347" y="5712764"/>
            <a:ext cx="389540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1600" b="0" i="1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Genesis 2:15-17; 3:1-7</a:t>
            </a:r>
            <a:r>
              <a:rPr lang="sv-SE" sz="1600" b="0" i="1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  • </a:t>
            </a:r>
            <a:r>
              <a:rPr lang="sv-SE" sz="1600" b="0" i="1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32</a:t>
            </a:r>
            <a:r>
              <a:rPr lang="sv-SE" sz="1600" b="0" i="1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  </a:t>
            </a:r>
          </a:p>
          <a:p>
            <a:pPr algn="ctr"/>
            <a:r>
              <a:rPr lang="sv-SE" sz="1600" b="0" i="1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Romans 5:12-19</a:t>
            </a:r>
            <a:r>
              <a:rPr lang="sv-SE" sz="1600" b="0" i="1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sv-SE" sz="1600" b="0" i="1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Matthew 4:1-11</a:t>
            </a:r>
            <a:endParaRPr lang="en-US" sz="1600" b="0" i="1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B75A711-E1D4-14DB-324F-5A276E3A766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05034" y="234175"/>
            <a:ext cx="6397646" cy="638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25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657813" y="643552"/>
            <a:ext cx="295774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First Tuesday in Lent, Year A</a:t>
            </a: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Beloved friends, in this season of repentance and healing,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 accept God's invitation to be ever-mindful of the needs of others,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offering our prayers on behalf of God's community in the church and the world.</a:t>
            </a:r>
            <a:endParaRPr lang="en-US" sz="1600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439AB0-441A-436C-AFF2-ED527D65F2A9}"/>
              </a:ext>
            </a:extLst>
          </p:cNvPr>
          <p:cNvSpPr txBox="1"/>
          <p:nvPr/>
        </p:nvSpPr>
        <p:spPr>
          <a:xfrm>
            <a:off x="340044" y="5780782"/>
            <a:ext cx="32755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v-SE" sz="1600" b="0" i="1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Genesis 2:15-17; 3:1-7</a:t>
            </a:r>
            <a:r>
              <a:rPr lang="sv-SE" sz="1600" b="0" i="1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  • </a:t>
            </a:r>
            <a:r>
              <a:rPr lang="sv-SE" sz="1600" b="0" i="1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32</a:t>
            </a:r>
            <a:r>
              <a:rPr lang="sv-SE" sz="1600" b="0" i="1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  </a:t>
            </a:r>
          </a:p>
          <a:p>
            <a:pPr algn="ctr"/>
            <a:r>
              <a:rPr lang="sv-SE" sz="1600" b="0" i="1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Romans 5:12-19</a:t>
            </a:r>
            <a:r>
              <a:rPr lang="sv-SE" sz="1600" b="0" i="1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sv-SE" sz="1600" b="0" i="1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Matthew 4:1-11</a:t>
            </a:r>
            <a:endParaRPr lang="en-US" sz="1600" b="0" i="1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CCC4263-FA60-4A5E-8471-41547A6A32D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7616" y="0"/>
            <a:ext cx="82266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765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588728" y="241708"/>
            <a:ext cx="2858665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First Wednesday in Lent, Year A</a:t>
            </a:r>
          </a:p>
          <a:p>
            <a:pPr algn="ctr"/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Fill us with your strength</a:t>
            </a:r>
            <a:b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to resist the seductions of our foolish desires</a:t>
            </a:r>
            <a:b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and the tempter's vain delights,</a:t>
            </a:r>
            <a:b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that we may walk in obedience and righteousness,</a:t>
            </a:r>
            <a:b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rejoicing in you with an upright heart.</a:t>
            </a:r>
            <a:endParaRPr lang="en-US" sz="1600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9E4605-7ABF-4904-BFAB-FC757EAD2930}"/>
              </a:ext>
            </a:extLst>
          </p:cNvPr>
          <p:cNvSpPr txBox="1"/>
          <p:nvPr/>
        </p:nvSpPr>
        <p:spPr>
          <a:xfrm>
            <a:off x="413951" y="5752965"/>
            <a:ext cx="32082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0" i="1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Genesis 2:15-17; 3:1-7</a:t>
            </a:r>
            <a:r>
              <a:rPr lang="sv-SE" sz="1600" b="0" i="1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  • </a:t>
            </a:r>
            <a:r>
              <a:rPr lang="sv-SE" sz="1600" b="0" i="1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32</a:t>
            </a:r>
            <a:r>
              <a:rPr lang="sv-SE" sz="1600" b="0" i="1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  </a:t>
            </a:r>
          </a:p>
          <a:p>
            <a:pPr algn="ctr"/>
            <a:r>
              <a:rPr lang="sv-SE" sz="1600" b="0" i="1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Romans 5:12-19</a:t>
            </a:r>
            <a:r>
              <a:rPr lang="sv-SE" sz="1600" b="0" i="1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sv-SE" sz="1600" b="0" i="1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Matthew 4:1-11</a:t>
            </a:r>
            <a:endParaRPr lang="en-US" sz="1600" b="0" i="1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C78F2D-B37D-70E6-AFF7-A8C33393F5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"/>
                    </a14:imgEffect>
                    <a14:imgEffect>
                      <a14:brightnessContrast bright="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69836" y="290260"/>
            <a:ext cx="8061395" cy="6277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141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714080" y="1887748"/>
            <a:ext cx="3507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First 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Thursday in Lent, Year A</a:t>
            </a:r>
            <a:endParaRPr lang="en-US" sz="1600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9E4605-7ABF-4904-BFAB-FC757EAD2930}"/>
              </a:ext>
            </a:extLst>
          </p:cNvPr>
          <p:cNvSpPr txBox="1"/>
          <p:nvPr/>
        </p:nvSpPr>
        <p:spPr>
          <a:xfrm>
            <a:off x="494003" y="4341770"/>
            <a:ext cx="32188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0" i="1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Genesis 2:15-17; 3:1-7</a:t>
            </a:r>
            <a:r>
              <a:rPr lang="sv-SE" sz="1600" b="0" i="1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  • </a:t>
            </a:r>
            <a:r>
              <a:rPr lang="sv-SE" sz="1600" b="0" i="1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32</a:t>
            </a:r>
            <a:r>
              <a:rPr lang="sv-SE" sz="1600" b="0" i="1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  </a:t>
            </a:r>
          </a:p>
          <a:p>
            <a:pPr algn="ctr"/>
            <a:r>
              <a:rPr lang="sv-SE" sz="1600" b="0" i="1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Romans 5:12-19</a:t>
            </a:r>
            <a:r>
              <a:rPr lang="sv-SE" sz="1600" b="0" i="1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sv-SE" sz="1600" b="0" i="1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Matthew 4:1-11</a:t>
            </a:r>
            <a:endParaRPr lang="en-US" sz="1600" b="0" i="1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96DC3F-7285-4A95-B4E9-12D421D07737}"/>
              </a:ext>
            </a:extLst>
          </p:cNvPr>
          <p:cNvSpPr txBox="1"/>
          <p:nvPr/>
        </p:nvSpPr>
        <p:spPr>
          <a:xfrm>
            <a:off x="958619" y="2387693"/>
            <a:ext cx="321883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i="1" dirty="0"/>
              <a:t>In this time of repentance,</a:t>
            </a:r>
          </a:p>
          <a:p>
            <a:r>
              <a:rPr lang="en-US" sz="2400" i="1" dirty="0"/>
              <a:t>draw all people to yourself…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4FBAE4-2182-344C-7A8C-2DF377D3DBE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28998" y="-4960"/>
            <a:ext cx="6266106" cy="688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06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1053806" y="1293742"/>
            <a:ext cx="2743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First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Friday in Lent, Year A</a:t>
            </a:r>
          </a:p>
          <a:p>
            <a:endParaRPr lang="en-US" sz="24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God of mercy,</a:t>
            </a:r>
          </a:p>
          <a:p>
            <a:r>
              <a:rPr lang="en-US" sz="2400" i="1" dirty="0">
                <a:solidFill>
                  <a:srgbClr val="000000"/>
                </a:solidFill>
                <a:latin typeface="Calibri" panose="020F0502020204030204" pitchFamily="34" charset="0"/>
              </a:rPr>
              <a:t>your word was the sure defense of Jesus in his time of testing.</a:t>
            </a:r>
            <a:endParaRPr lang="en-US" sz="2400" b="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9E4605-7ABF-4904-BFAB-FC757EAD2930}"/>
              </a:ext>
            </a:extLst>
          </p:cNvPr>
          <p:cNvSpPr txBox="1"/>
          <p:nvPr/>
        </p:nvSpPr>
        <p:spPr>
          <a:xfrm>
            <a:off x="605725" y="4485386"/>
            <a:ext cx="31912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0" i="1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Genesis 2:15-17; 3:1-7</a:t>
            </a:r>
            <a:r>
              <a:rPr lang="sv-SE" sz="1600" b="0" i="1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  • </a:t>
            </a:r>
            <a:r>
              <a:rPr lang="sv-SE" sz="1600" b="0" i="1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32</a:t>
            </a:r>
            <a:r>
              <a:rPr lang="sv-SE" sz="1600" b="0" i="1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  </a:t>
            </a:r>
          </a:p>
          <a:p>
            <a:pPr algn="ctr"/>
            <a:r>
              <a:rPr lang="sv-SE" sz="1600" b="0" i="1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Romans 5:12-19</a:t>
            </a:r>
            <a:r>
              <a:rPr lang="sv-SE" sz="1600" b="0" i="1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sv-SE" sz="1600" b="0" i="1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Matthew 4:1-11</a:t>
            </a:r>
            <a:endParaRPr lang="en-US" sz="1600" b="0" i="1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sz="1600" b="0" i="1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E61F06-54CD-6007-ADEC-21CB3DD0AA7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"/>
                    </a14:imgEffect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95023" y="33025"/>
            <a:ext cx="5430645" cy="6794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09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0A4611-85E1-40DB-BE69-0D6FF0BE1404}"/>
              </a:ext>
            </a:extLst>
          </p:cNvPr>
          <p:cNvSpPr txBox="1"/>
          <p:nvPr/>
        </p:nvSpPr>
        <p:spPr>
          <a:xfrm>
            <a:off x="734588" y="902596"/>
            <a:ext cx="257020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i="1" dirty="0">
                <a:solidFill>
                  <a:srgbClr val="000000"/>
                </a:solidFill>
                <a:latin typeface="Calibri" panose="020F0502020204030204" pitchFamily="34" charset="0"/>
              </a:rPr>
              <a:t>First 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Saturday in Lent, Year A</a:t>
            </a:r>
          </a:p>
          <a:p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Minister to us in the wilderness of our temptation, that we who have been set free from sin by Christ may serve you well into life everlasting.</a:t>
            </a:r>
          </a:p>
          <a:p>
            <a:r>
              <a:rPr lang="en-US" sz="2400" b="0" i="1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Amen.</a:t>
            </a:r>
            <a:endParaRPr lang="en-US" sz="16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endParaRPr lang="en-US" sz="1600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9E4605-7ABF-4904-BFAB-FC757EAD2930}"/>
              </a:ext>
            </a:extLst>
          </p:cNvPr>
          <p:cNvSpPr txBox="1"/>
          <p:nvPr/>
        </p:nvSpPr>
        <p:spPr>
          <a:xfrm>
            <a:off x="341046" y="5291107"/>
            <a:ext cx="32475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0" i="1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Genesis 2:15-17; 3:1-7</a:t>
            </a:r>
            <a:r>
              <a:rPr lang="sv-SE" sz="1600" b="0" i="1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  • </a:t>
            </a:r>
            <a:r>
              <a:rPr lang="sv-SE" sz="1600" b="0" i="1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Psalm 32</a:t>
            </a:r>
            <a:r>
              <a:rPr lang="sv-SE" sz="1600" b="0" i="1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  </a:t>
            </a:r>
          </a:p>
          <a:p>
            <a:pPr algn="ctr"/>
            <a:r>
              <a:rPr lang="sv-SE" sz="1600" b="0" i="1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Romans 5:12-19</a:t>
            </a:r>
            <a:r>
              <a:rPr lang="sv-SE" sz="1600" b="0" i="1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  •  </a:t>
            </a:r>
            <a:r>
              <a:rPr lang="sv-SE" sz="1600" b="0" i="1" u="none" strike="noStrike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Matthew 4:1-11</a:t>
            </a:r>
            <a:endParaRPr lang="en-US" sz="1600" b="0" i="1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97330F-4C5E-CACE-AD7F-6B79D4C0AF5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"/>
                    </a14:imgEffect>
                    <a14:imgEffect>
                      <a14:brightnessContrast brigh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2850" y="462626"/>
            <a:ext cx="7800764" cy="575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5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367AF5-2E61-48EB-874A-AB937D079A8E}"/>
              </a:ext>
            </a:extLst>
          </p:cNvPr>
          <p:cNvSpPr txBox="1"/>
          <p:nvPr/>
        </p:nvSpPr>
        <p:spPr>
          <a:xfrm>
            <a:off x="990600" y="493723"/>
            <a:ext cx="1045972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Prayers are reproduced from Revised Common Lectionary Prayers, copyright © 2002 Consultation on Common Texts. Augsburg Fortress. Used by permission.  Art image descriptions can be found at the Art in the Christian Tradition image library, a service of the Vanderbilt Divinity Library, http://diglib.library.vanderbilt.edu/.  All images available via Creative Commons 3.0 License.</a:t>
            </a:r>
          </a:p>
          <a:p>
            <a:endParaRPr lang="en-US" sz="16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Temptation of Christ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</a:rPr>
              <a:t> – 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Maestro Bartolomé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</a:rPr>
              <a:t>, https://commons.wikimedia.org/wiki/File:The_Temptations_of_Christ_by_Maestro_Bartolom%C3%A9_and_workshop,_detail,_after_1493,_oil_on_panel_-_University_of_Arizona_Museum_of_Art_-_University_of_Arizona_-_Tucson,_AZ_-_DSC08333.jpg</a:t>
            </a:r>
            <a:endParaRPr lang="en-US" sz="1600" b="1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 sz="1600" b="1" u="sng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Baptism of Jesus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  --  Lorenzo Scott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</a:rPr>
              <a:t>, https://americanart.si.edu/artwork/baptism-jesus-33953</a:t>
            </a:r>
          </a:p>
          <a:p>
            <a:endParaRPr lang="en-US" sz="1600" b="1" u="sng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Baptism of Christ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  --  Liz Valente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pt-BR" sz="1600" dirty="0">
                <a:solidFill>
                  <a:srgbClr val="000000"/>
                </a:solidFill>
                <a:latin typeface="Calibri" panose="020F0502020204030204" pitchFamily="34" charset="0"/>
              </a:rPr>
              <a:t>https://www.instagram.com/donalizvalente/</a:t>
            </a:r>
            <a:endParaRPr lang="en-US" sz="1600" u="sng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1600" b="1" u="sng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Jai Christ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  --  Frank Wesley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</a:rPr>
              <a:t>, Estate of Frank Wesley, http://www.frankwesleyart.com/main_page.htm</a:t>
            </a:r>
            <a:endParaRPr lang="en-US" sz="1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1600" b="1" u="sng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Temptations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  --  Frank Wesley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</a:rPr>
              <a:t>, Estate of Frank Wesley, http://www.frankwesleyart.com/main_page.htm</a:t>
            </a:r>
            <a:endParaRPr lang="en-US" sz="1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1600" b="1" u="sng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A Visit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</a:rPr>
              <a:t>  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--  John August Swanson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</a:rPr>
              <a:t>, Estate of John August Swanson, https://www.johnaugustswanson.com/</a:t>
            </a:r>
            <a:endParaRPr lang="en-US" sz="16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sz="1600" b="1" u="sng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The First Temptation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  --  William Blake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</a:rPr>
              <a:t>, https://commons.wikimedia.org/wiki/File:ParadiseRBlake2.jpg</a:t>
            </a:r>
          </a:p>
          <a:p>
            <a:endParaRPr lang="en-US" sz="1600" b="1" u="sng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6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Mealtime Prayer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  --  Fritz von </a:t>
            </a:r>
            <a:r>
              <a:rPr lang="en-US" sz="16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Uhde</a:t>
            </a:r>
            <a:r>
              <a:rPr 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sz="1600" dirty="0">
                <a:solidFill>
                  <a:srgbClr val="000000"/>
                </a:solidFill>
                <a:latin typeface="Calibri" panose="020F0502020204030204" pitchFamily="34" charset="0"/>
              </a:rPr>
              <a:t>https://commons.wikimedia.org/wiki/File:The_Mealtime_Prayer_-_Fritz_von_Uhde_-_Google_Cultural_Institute.jpg</a:t>
            </a:r>
          </a:p>
        </p:txBody>
      </p:sp>
    </p:spTree>
    <p:extLst>
      <p:ext uri="{BB962C8B-B14F-4D97-AF65-F5344CB8AC3E}">
        <p14:creationId xmlns:p14="http://schemas.microsoft.com/office/powerpoint/2010/main" val="1852683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000">
        <p14:reveal/>
      </p:transition>
    </mc:Choice>
    <mc:Fallback xmlns="">
      <p:transition spd="slow" advTm="16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1778</TotalTime>
  <Words>730</Words>
  <Application>Microsoft Office PowerPoint</Application>
  <PresentationFormat>Widescreen</PresentationFormat>
  <Paragraphs>73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Richardson</dc:creator>
  <cp:lastModifiedBy>Anne Richardson</cp:lastModifiedBy>
  <cp:revision>159</cp:revision>
  <dcterms:created xsi:type="dcterms:W3CDTF">2020-10-17T13:53:15Z</dcterms:created>
  <dcterms:modified xsi:type="dcterms:W3CDTF">2022-11-30T21:45:20Z</dcterms:modified>
</cp:coreProperties>
</file>