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4" r:id="rId4"/>
    <p:sldId id="286" r:id="rId5"/>
    <p:sldId id="285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F13"/>
    <a:srgbClr val="A27C1E"/>
    <a:srgbClr val="8A6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9" autoAdjust="0"/>
    <p:restoredTop sz="94823" autoAdjust="0"/>
  </p:normalViewPr>
  <p:slideViewPr>
    <p:cSldViewPr snapToGrid="0">
      <p:cViewPr varScale="1">
        <p:scale>
          <a:sx n="66" d="100"/>
          <a:sy n="66" d="100"/>
        </p:scale>
        <p:origin x="67" y="1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lectionary.library.vanderbilt.edu/texts.php?id=70#hebrew_oth_reading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7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70#gospel_reading" TargetMode="External"/><Relationship Id="rId5" Type="http://schemas.openxmlformats.org/officeDocument/2006/relationships/hyperlink" Target="https://lectionary.library.vanderbilt.edu/texts.php?id=70#epistle_reading" TargetMode="External"/><Relationship Id="rId4" Type="http://schemas.openxmlformats.org/officeDocument/2006/relationships/hyperlink" Target="https://lectionary.library.vanderbilt.edu/texts.php?id=70#psalm_readin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lectionary.library.vanderbilt.edu/texts.php?id=70#hebrew_oth_reading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lectionary.library.vanderbilt.edu/texts.php?id=7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70#gospel_reading" TargetMode="External"/><Relationship Id="rId5" Type="http://schemas.openxmlformats.org/officeDocument/2006/relationships/hyperlink" Target="https://lectionary.library.vanderbilt.edu/texts.php?id=70#epistle_reading" TargetMode="External"/><Relationship Id="rId4" Type="http://schemas.openxmlformats.org/officeDocument/2006/relationships/hyperlink" Target="https://lectionary.library.vanderbilt.edu/texts.php?id=70#psalm_readi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hyperlink" Target="https://lectionary.library.vanderbilt.edu/texts.php?id=70#hebrew_oth_reading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lectionary.library.vanderbilt.edu/texts.php?id=7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70#gospel_reading" TargetMode="External"/><Relationship Id="rId5" Type="http://schemas.openxmlformats.org/officeDocument/2006/relationships/hyperlink" Target="https://lectionary.library.vanderbilt.edu/texts.php?id=70#epistle_reading" TargetMode="External"/><Relationship Id="rId4" Type="http://schemas.openxmlformats.org/officeDocument/2006/relationships/hyperlink" Target="https://lectionary.library.vanderbilt.edu/texts.php?id=70#psalm_readin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hyperlink" Target="https://lectionary.library.vanderbilt.edu/texts.php?id=70#hebrew_oth_reading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lectionary.library.vanderbilt.edu/texts.php?id=7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70#gospel_reading" TargetMode="External"/><Relationship Id="rId5" Type="http://schemas.openxmlformats.org/officeDocument/2006/relationships/hyperlink" Target="https://lectionary.library.vanderbilt.edu/texts.php?id=70#epistle_reading" TargetMode="External"/><Relationship Id="rId4" Type="http://schemas.openxmlformats.org/officeDocument/2006/relationships/hyperlink" Target="https://lectionary.library.vanderbilt.edu/texts.php?id=70#psalm_readin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hyperlink" Target="https://lectionary.library.vanderbilt.edu/texts.php?id=70#hebrew_oth_reading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lectionary.library.vanderbilt.edu/texts.php?id=70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70#gospel_reading" TargetMode="External"/><Relationship Id="rId5" Type="http://schemas.openxmlformats.org/officeDocument/2006/relationships/hyperlink" Target="https://lectionary.library.vanderbilt.edu/texts.php?id=70#epistle_reading" TargetMode="External"/><Relationship Id="rId4" Type="http://schemas.openxmlformats.org/officeDocument/2006/relationships/hyperlink" Target="https://lectionary.library.vanderbilt.edu/texts.php?id=70#psalm_readin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708294" y="1052056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Ash Wednesday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376596" y="3656291"/>
            <a:ext cx="387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Prayers that follow are written by the RCL specifically for the </a:t>
            </a:r>
          </a:p>
          <a:p>
            <a:pPr algn="ctr"/>
            <a:r>
              <a:rPr lang="en-US" sz="1600" dirty="0"/>
              <a:t>Lectionary scripture texts:</a:t>
            </a:r>
          </a:p>
          <a:p>
            <a:pPr algn="ctr"/>
            <a:endParaRPr lang="en-US" sz="1600" dirty="0"/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 2:1-2, 12-17</a:t>
            </a:r>
            <a:r>
              <a:rPr lang="en-US" sz="1600" b="0" i="1" dirty="0">
                <a:solidFill>
                  <a:srgbClr val="674F13"/>
                </a:solidFill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674F13"/>
                </a:solidFill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Isaiah 58:1-12</a:t>
            </a:r>
            <a:r>
              <a:rPr lang="en-US" sz="1600" b="0" i="0" dirty="0">
                <a:solidFill>
                  <a:srgbClr val="674F13"/>
                </a:solidFill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51:1-17</a:t>
            </a:r>
            <a:r>
              <a:rPr lang="en-US" sz="1600" b="0" i="0" dirty="0">
                <a:solidFill>
                  <a:srgbClr val="674F13"/>
                </a:solidFill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dirty="0">
                <a:solidFill>
                  <a:srgbClr val="674F13"/>
                </a:solidFill>
                <a:latin typeface="Calibri" panose="020F0502020204030204" pitchFamily="34" charset="0"/>
              </a:rPr>
              <a:t> </a:t>
            </a:r>
            <a:r>
              <a:rPr lang="en-US" sz="1600" b="0" i="0" u="none" strike="noStrike" dirty="0">
                <a:solidFill>
                  <a:srgbClr val="674F13"/>
                </a:solidFill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Corinthians 5:20b-6:10</a:t>
            </a:r>
            <a:r>
              <a:rPr lang="en-US" sz="1600" b="0" i="0" dirty="0">
                <a:solidFill>
                  <a:srgbClr val="674F13"/>
                </a:solidFill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6:1-6, 16-21</a:t>
            </a:r>
            <a:endParaRPr lang="en-US" sz="1600" dirty="0">
              <a:solidFill>
                <a:srgbClr val="674F13"/>
              </a:solidFill>
            </a:endParaRPr>
          </a:p>
          <a:p>
            <a:pPr algn="ctr"/>
            <a:endParaRPr lang="en-US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12D33A-AB95-6848-437B-70A6D24BF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3122" y="628310"/>
            <a:ext cx="7339815" cy="550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91476" y="779058"/>
            <a:ext cx="39587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Ash Wednesday, Year A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Righteous God,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 humility and repentance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bring our failures in caring, helping, and loving,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bring the pain we have caused other,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bring the injustice in society of which we are a part,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the transforming power of your grace.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-128910" y="5517312"/>
            <a:ext cx="440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 2:1-2, 12-17</a:t>
            </a:r>
            <a:r>
              <a:rPr lang="en-US" sz="1600" b="0" i="1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Isaiah 58:1-12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51:1-17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Corinthians 5:20b-6:10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6:1-6, 16-21</a:t>
            </a:r>
            <a:endParaRPr lang="en-US" sz="1600" b="0" i="0" dirty="0">
              <a:solidFill>
                <a:srgbClr val="674F13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4DD442-FC56-7651-A115-0C2F375126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3000" contras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4128" y="0"/>
            <a:ext cx="54906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12554" y="628084"/>
            <a:ext cx="36893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Thursday after Ash Wednesday, Year A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Grant us the courage to accept the healing you offer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to turn again toward the sunrise of your reign,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walk with you in the promise of peace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have willed for all the children of the earth,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have made known to us in Christ Jesus. Amen.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97970" y="5517312"/>
            <a:ext cx="3853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 2:1-2, 12-17</a:t>
            </a:r>
            <a:r>
              <a:rPr lang="en-US" sz="1600" b="0" i="1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Isaiah 58:1-12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51:1-17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Corinthians 5:20b-6:10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6:1-6, 16-21</a:t>
            </a:r>
            <a:endParaRPr lang="en-US" sz="1600" b="0" i="0" dirty="0">
              <a:solidFill>
                <a:srgbClr val="674F13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1582EF-63EB-2FE0-2A1E-922EC6B8A3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2293" y="475177"/>
            <a:ext cx="6259757" cy="590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396227" y="486151"/>
            <a:ext cx="354781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Friday after Ash Wednesday, Year A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God, you delight … in a humble and contrite heart.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Overturn our love of worldly possessions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fix our hearts more firmly on you,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that, having nothing,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may yet possess everything,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treasure stored up for us in heaven.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96BFCC-0E8B-4427-87FC-49DB9761B224}"/>
              </a:ext>
            </a:extLst>
          </p:cNvPr>
          <p:cNvSpPr txBox="1"/>
          <p:nvPr/>
        </p:nvSpPr>
        <p:spPr>
          <a:xfrm>
            <a:off x="851013" y="5455715"/>
            <a:ext cx="40930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 2:1-2, 12-17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or 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Isaiah 58:1-12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51:1-17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 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Corinthians 5:20b-6:10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74F1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6:1-6, 16-21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74F1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72346A-0878-45E8-8DC3-CD98F8D47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5757" y="1210058"/>
            <a:ext cx="3460047" cy="440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93031" y="219850"/>
            <a:ext cx="301208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Saturday after Ash Wednesday, Year A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with mercy on our contrite hearts … and create a new and right spirit in us,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declare your praise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offer an acceptable sacrifice in these Lenten days;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Christ Jesus, who bore our sins on the cross.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81F6AD-9A45-46AD-BA8B-CC303A88E7D6}"/>
              </a:ext>
            </a:extLst>
          </p:cNvPr>
          <p:cNvSpPr txBox="1"/>
          <p:nvPr/>
        </p:nvSpPr>
        <p:spPr>
          <a:xfrm>
            <a:off x="714491" y="5605940"/>
            <a:ext cx="39841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 2:1-2, 12-17</a:t>
            </a:r>
            <a:r>
              <a:rPr lang="en-US" sz="1600" b="0" i="1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Isaiah 58:1-12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51:1-17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 Corinthians 5:20b-6:10</a:t>
            </a:r>
            <a:r>
              <a:rPr lang="en-US" sz="1600" b="0" i="0" dirty="0">
                <a:solidFill>
                  <a:srgbClr val="674F13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0" u="none" strike="noStrike" dirty="0">
                <a:solidFill>
                  <a:srgbClr val="674F13"/>
                </a:solidFill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6:1-6, 16-21</a:t>
            </a:r>
            <a:endParaRPr lang="en-US" sz="1600" b="0" i="0" dirty="0">
              <a:solidFill>
                <a:srgbClr val="674F13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A2D405-703F-00D6-3BCD-23D2B9070E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9608" y="503498"/>
            <a:ext cx="5851003" cy="585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990600" y="493723"/>
            <a:ext cx="10459720" cy="481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b="1" u="sng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u="sng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Going to Church, William H. Johnson  --  </a:t>
            </a:r>
            <a:r>
              <a:rPr lang="en-US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https://commons.wikimedia.org/wiki/File:Going_to_Church,_by_William_H._Johnson.jpg</a:t>
            </a:r>
          </a:p>
          <a:p>
            <a:pPr marL="285750" marR="0" indent="-285750"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Children in a Democracy, Dorothea Lange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 -- http://commons.wikimedia.org/wiki/File:On_Arizona_Highway_87,_south_of_Chandler._Maricopa_County,_Arizona._Children_in_a_democracy._A_migra_._._._-_NARA_-_522527.jpg </a:t>
            </a:r>
            <a:endParaRPr lang="en-US" b="1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Welcoming the Children, Cara B. Hochhalter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 The artist has granted permission for the non-commercial use of this image with attribution. The artist must be contacted for other uses.  See: </a:t>
            </a:r>
            <a:r>
              <a:rPr lang="en-US" i="0" dirty="0">
                <a:effectLst/>
              </a:rPr>
              <a:t>https://diglib.library.vanderbilt.edu/act-imagelink.pl?RC=59289</a:t>
            </a:r>
          </a:p>
          <a:p>
            <a:pPr marL="285750" marR="0" indent="-285750"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A Choice, Lauren Wright Pittman 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--  http://www.lewpstudio.com/</a:t>
            </a:r>
          </a:p>
          <a:p>
            <a:pPr marL="285750" marR="0" indent="-285750">
              <a:spcBef>
                <a:spcPts val="0"/>
              </a:spcBef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r-FR" b="1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  <a:r>
              <a:rPr lang="fr-FR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, Mike </a:t>
            </a:r>
            <a:r>
              <a:rPr lang="fr-FR" b="1" u="sng" dirty="0" err="1">
                <a:ea typeface="Calibri" panose="020F0502020204030204" pitchFamily="34" charset="0"/>
                <a:cs typeface="Times New Roman" panose="02020603050405020304" pitchFamily="18" charset="0"/>
              </a:rPr>
              <a:t>Moyers</a:t>
            </a:r>
            <a:r>
              <a:rPr lang="fr-FR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fr-FR" dirty="0">
                <a:ea typeface="Calibri" panose="020F0502020204030204" pitchFamily="34" charset="0"/>
                <a:cs typeface="Times New Roman" panose="02020603050405020304" pitchFamily="18" charset="0"/>
              </a:rPr>
              <a:t>-- https://www.mikemoyersfineart.com/</a:t>
            </a:r>
          </a:p>
          <a:p>
            <a:pPr marR="0">
              <a:spcBef>
                <a:spcPts val="0"/>
              </a:spcBef>
              <a:spcAft>
                <a:spcPts val="800"/>
              </a:spcAft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</TotalTime>
  <Words>585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106</cp:revision>
  <dcterms:created xsi:type="dcterms:W3CDTF">2020-10-17T13:53:15Z</dcterms:created>
  <dcterms:modified xsi:type="dcterms:W3CDTF">2022-11-27T16:51:24Z</dcterms:modified>
</cp:coreProperties>
</file>