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4" r:id="rId4"/>
    <p:sldId id="285" r:id="rId5"/>
    <p:sldId id="286" r:id="rId6"/>
    <p:sldId id="287" r:id="rId7"/>
    <p:sldId id="288" r:id="rId8"/>
    <p:sldId id="289" r:id="rId9"/>
    <p:sldId id="273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4F13"/>
    <a:srgbClr val="A27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9" autoAdjust="0"/>
    <p:restoredTop sz="94823" autoAdjust="0"/>
  </p:normalViewPr>
  <p:slideViewPr>
    <p:cSldViewPr snapToGrid="0">
      <p:cViewPr varScale="1">
        <p:scale>
          <a:sx n="78" d="100"/>
          <a:sy n="78" d="100"/>
        </p:scale>
        <p:origin x="91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5F99-68B1-402C-B0B7-FC99BD73F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29D97-9DED-4555-B3CC-8E48A170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1AF07-6F37-4683-BFFE-952079125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D1B46-FBC3-4B16-A639-9AEAB1D1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9A303-568A-4927-9D84-52BAEF6C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CD15-4B4F-4EFB-9B3F-9D08BFC7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6F2C0-AAC3-483D-94E9-19CCF71D2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5A340-8983-41B3-827F-4D669FF5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3FCE2-18E9-4825-8E54-A01E6203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355E7-E44D-4906-86F8-B3C6A9CD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2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6C3C7B-A73F-459E-95F1-8EA8F7461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E6ABD-974B-4E95-8130-1161D8FCF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A778C-4290-4052-BB8D-825DE80C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05817-EBBB-421C-852F-62427DB2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21D8D-F3C3-4A6F-BCAF-03D21B04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B788F-4B89-4D60-B84E-40C1B39C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7294F-4F9C-4ED6-8351-F20ADCB9E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50E9C-2998-4AAD-AD98-30D99F139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A34AA-FDFE-4D48-B6BE-03F36223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85909-656E-48E2-BC65-F8DCE26C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80F3-BA56-4B2B-A6B3-4C5CA65C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B1CE7-D471-4396-B74A-FB43DCF2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7CDED-75F5-45FA-A134-CB055110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C56BA-4C8E-4895-95B3-7309274C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8E4F3-B871-446C-8C7E-AE19B14FC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91E8-FB6D-44BA-B611-FD6645A9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15F73-147C-4F82-A63C-C5DAF7731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DB2C7-34CD-4396-90EA-E9ED2BEE0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AC9E1-1140-4281-845B-97CBF90A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201C4-0970-44B3-92D1-477287ED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B5CE-2523-480A-81C0-B900F15F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E3C94-4E3E-45F3-8DFC-C5E1FF2D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266B8-8CFF-4999-8C04-4961F6A39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242B2-AC01-40A7-9DCB-B9ECD97D7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513A9-7A57-4EC2-848B-A3465D27D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C2911B-921C-44CB-9D4F-38CB89A69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A79216-5F1E-4E62-AEB8-7DB818526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3FB0C-CF7B-4815-8A7D-31FA30919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306DF1-DA72-41A5-9351-3EC98ACC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CA17-7413-4594-A408-20DEB9A7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C036F-7A64-4445-A97A-ED092EB1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479CE-20AE-4FA6-9A0C-844892EBC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FC650-867C-44A8-ACC2-36C699DC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A5BE7-FBC2-4B72-A8E5-5EA086C1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BADF1-8B5E-4A71-BB32-06BA3C00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450A9-55FB-41E1-831A-3A1FB744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3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F6E6-D04F-4B86-AE40-F297A0BC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D32BC-E2F4-43F2-AD31-61E0D4F1F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D5504-D45E-4E8C-91BB-626726333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EFAEA-57D0-4050-89CD-B0F224AD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AC18B-EAD0-42CD-9A5C-16D97974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05C81-C907-4742-A93E-C61BA0A5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4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5D88-CB93-4586-B04B-C5629A2F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41013F-5CED-472E-96D5-482842E92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2768E-5677-4363-9732-DB72B952A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2AE69-AA0F-47EF-AB5B-B981BDB3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EA01E-228A-4E65-9645-4C757E9F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0B682-6322-4821-8E1D-71191EFD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7C1E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B2585-9F00-448F-8D53-E00826237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8C160-613E-4EFC-9612-62FA2F945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62D0D-D8F2-4AF7-AD56-BA07407A7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32ABB-F3FD-4959-A8AC-115C993EB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C3759-F1FB-4A84-9B9A-65834A554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6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lectionary.library.vanderbilt.edu/texts.php?id=75#psalm_reading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lectionary.library.vanderbilt.edu/texts.php?id=75#hebrew_read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ctionary.library.vanderbilt.edu/texts.php?id=75#gospel_reading" TargetMode="External"/><Relationship Id="rId5" Type="http://schemas.openxmlformats.org/officeDocument/2006/relationships/hyperlink" Target="https://lectionary.library.vanderbilt.edu/texts.php?id=75#epistle_reading" TargetMode="External"/><Relationship Id="rId4" Type="http://schemas.openxmlformats.org/officeDocument/2006/relationships/hyperlink" Target="https://lectionary.library.vanderbilt.edu/texts.php?id=75#psalm_oth_readi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ctionary.library.vanderbilt.edu/texts.php?id=75#hebrew_reading" TargetMode="External"/><Relationship Id="rId7" Type="http://schemas.openxmlformats.org/officeDocument/2006/relationships/hyperlink" Target="https://lectionary.library.vanderbilt.edu/texts.php?id=75#gospel_readi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ctionary.library.vanderbilt.edu/texts.php?id=75#epistle_reading" TargetMode="External"/><Relationship Id="rId5" Type="http://schemas.openxmlformats.org/officeDocument/2006/relationships/hyperlink" Target="https://lectionary.library.vanderbilt.edu/texts.php?id=75#psalm_oth_reading" TargetMode="External"/><Relationship Id="rId4" Type="http://schemas.openxmlformats.org/officeDocument/2006/relationships/hyperlink" Target="https://lectionary.library.vanderbilt.edu/texts.php?id=75#psalm_read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ctionary.library.vanderbilt.edu/texts.php?id=75#hebrew_reading" TargetMode="External"/><Relationship Id="rId7" Type="http://schemas.openxmlformats.org/officeDocument/2006/relationships/hyperlink" Target="https://lectionary.library.vanderbilt.edu/texts.php?id=75#gospel_read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ctionary.library.vanderbilt.edu/texts.php?id=75#epistle_reading" TargetMode="External"/><Relationship Id="rId5" Type="http://schemas.openxmlformats.org/officeDocument/2006/relationships/hyperlink" Target="https://lectionary.library.vanderbilt.edu/texts.php?id=75#psalm_oth_reading" TargetMode="External"/><Relationship Id="rId4" Type="http://schemas.openxmlformats.org/officeDocument/2006/relationships/hyperlink" Target="https://lectionary.library.vanderbilt.edu/texts.php?id=75#psalm_readi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s://lectionary.library.vanderbilt.edu/texts.php?id=75#psalm_reading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lectionary.library.vanderbilt.edu/texts.php?id=75#hebrew_read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ctionary.library.vanderbilt.edu/texts.php?id=75#gospel_reading" TargetMode="External"/><Relationship Id="rId5" Type="http://schemas.openxmlformats.org/officeDocument/2006/relationships/hyperlink" Target="https://lectionary.library.vanderbilt.edu/texts.php?id=75#epistle_reading" TargetMode="External"/><Relationship Id="rId4" Type="http://schemas.openxmlformats.org/officeDocument/2006/relationships/hyperlink" Target="https://lectionary.library.vanderbilt.edu/texts.php?id=75#psalm_oth_readi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lectionary.library.vanderbilt.edu/texts.php?id=75#gospel_reading" TargetMode="External"/><Relationship Id="rId3" Type="http://schemas.microsoft.com/office/2007/relationships/hdphoto" Target="../media/hdphoto3.wdp"/><Relationship Id="rId7" Type="http://schemas.openxmlformats.org/officeDocument/2006/relationships/hyperlink" Target="https://lectionary.library.vanderbilt.edu/texts.php?id=75#epistle_readi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ctionary.library.vanderbilt.edu/texts.php?id=75#psalm_oth_reading" TargetMode="External"/><Relationship Id="rId5" Type="http://schemas.openxmlformats.org/officeDocument/2006/relationships/hyperlink" Target="https://lectionary.library.vanderbilt.edu/texts.php?id=75#psalm_reading" TargetMode="External"/><Relationship Id="rId4" Type="http://schemas.openxmlformats.org/officeDocument/2006/relationships/hyperlink" Target="https://lectionary.library.vanderbilt.edu/texts.php?id=75#hebrew_readi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lectionary.library.vanderbilt.edu/texts.php?id=75#gospel_reading" TargetMode="External"/><Relationship Id="rId3" Type="http://schemas.microsoft.com/office/2007/relationships/hdphoto" Target="../media/hdphoto4.wdp"/><Relationship Id="rId7" Type="http://schemas.openxmlformats.org/officeDocument/2006/relationships/hyperlink" Target="https://lectionary.library.vanderbilt.edu/texts.php?id=75#epistle_readi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ctionary.library.vanderbilt.edu/texts.php?id=75#psalm_oth_reading" TargetMode="External"/><Relationship Id="rId5" Type="http://schemas.openxmlformats.org/officeDocument/2006/relationships/hyperlink" Target="https://lectionary.library.vanderbilt.edu/texts.php?id=75#psalm_reading" TargetMode="External"/><Relationship Id="rId4" Type="http://schemas.openxmlformats.org/officeDocument/2006/relationships/hyperlink" Target="https://lectionary.library.vanderbilt.edu/texts.php?id=75#hebrew_readi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lectionary.library.vanderbilt.edu/texts.php?id=75#gospel_reading" TargetMode="External"/><Relationship Id="rId3" Type="http://schemas.microsoft.com/office/2007/relationships/hdphoto" Target="../media/hdphoto5.wdp"/><Relationship Id="rId7" Type="http://schemas.openxmlformats.org/officeDocument/2006/relationships/hyperlink" Target="https://lectionary.library.vanderbilt.edu/texts.php?id=75#epistle_readi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ctionary.library.vanderbilt.edu/texts.php?id=75#psalm_oth_reading" TargetMode="External"/><Relationship Id="rId5" Type="http://schemas.openxmlformats.org/officeDocument/2006/relationships/hyperlink" Target="https://lectionary.library.vanderbilt.edu/texts.php?id=75#psalm_reading" TargetMode="External"/><Relationship Id="rId4" Type="http://schemas.openxmlformats.org/officeDocument/2006/relationships/hyperlink" Target="https://lectionary.library.vanderbilt.edu/texts.php?id=75#hebrew_readi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lectionary.library.vanderbilt.edu/texts.php?id=75#gospel_reading" TargetMode="External"/><Relationship Id="rId3" Type="http://schemas.microsoft.com/office/2007/relationships/hdphoto" Target="../media/hdphoto6.wdp"/><Relationship Id="rId7" Type="http://schemas.openxmlformats.org/officeDocument/2006/relationships/hyperlink" Target="https://lectionary.library.vanderbilt.edu/texts.php?id=75#epistle_readi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ctionary.library.vanderbilt.edu/texts.php?id=75#psalm_oth_reading" TargetMode="External"/><Relationship Id="rId5" Type="http://schemas.openxmlformats.org/officeDocument/2006/relationships/hyperlink" Target="https://lectionary.library.vanderbilt.edu/texts.php?id=75#psalm_reading" TargetMode="External"/><Relationship Id="rId4" Type="http://schemas.openxmlformats.org/officeDocument/2006/relationships/hyperlink" Target="https://lectionary.library.vanderbilt.edu/texts.php?id=75#hebrew_readi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48A7F-C445-49B4-9C3D-75CA71881230}"/>
              </a:ext>
            </a:extLst>
          </p:cNvPr>
          <p:cNvSpPr txBox="1"/>
          <p:nvPr/>
        </p:nvSpPr>
        <p:spPr>
          <a:xfrm>
            <a:off x="665314" y="1041336"/>
            <a:ext cx="30581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Lenten Daily Prayer for Reflection </a:t>
            </a:r>
          </a:p>
          <a:p>
            <a:pPr algn="ctr"/>
            <a:r>
              <a:rPr lang="en-US" sz="2800" dirty="0"/>
              <a:t>Week 5</a:t>
            </a:r>
          </a:p>
          <a:p>
            <a:pPr algn="ctr"/>
            <a:r>
              <a:rPr lang="en-US" sz="2000" dirty="0"/>
              <a:t>Revised Common Lectionary Year B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CB0CB-9118-4B50-9688-61F1FCA957AA}"/>
              </a:ext>
            </a:extLst>
          </p:cNvPr>
          <p:cNvSpPr txBox="1"/>
          <p:nvPr/>
        </p:nvSpPr>
        <p:spPr>
          <a:xfrm>
            <a:off x="287431" y="3666122"/>
            <a:ext cx="38709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Prayers that follow are written by the RCL specifically for the </a:t>
            </a:r>
          </a:p>
          <a:p>
            <a:pPr algn="ctr"/>
            <a:r>
              <a:rPr lang="en-US" dirty="0"/>
              <a:t>Lectionary scripture texts:</a:t>
            </a:r>
          </a:p>
          <a:p>
            <a:pPr algn="ctr"/>
            <a:endParaRPr lang="en-US" dirty="0"/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Jeremiah 31:31-34</a:t>
            </a:r>
            <a:endParaRPr lang="en-US" sz="1600" b="0" i="0" u="none" strike="noStrike" dirty="0">
              <a:solidFill>
                <a:srgbClr val="674F13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51:1-2</a:t>
            </a:r>
            <a:r>
              <a:rPr lang="en-US" sz="1600" b="0" i="1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or </a:t>
            </a:r>
            <a:r>
              <a:rPr lang="en-US" sz="1600" b="0" i="1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119:9-16</a:t>
            </a:r>
            <a:endParaRPr lang="en-US" sz="1600" b="0" i="1" u="none" strike="noStrike" dirty="0">
              <a:solidFill>
                <a:srgbClr val="674F13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Hebrews 5:5-10</a:t>
            </a:r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•  </a:t>
            </a:r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12:20-33</a:t>
            </a:r>
            <a:endParaRPr lang="en-US" sz="1600" b="0" i="0" dirty="0">
              <a:solidFill>
                <a:srgbClr val="674F13"/>
              </a:solidFill>
              <a:effectLst/>
              <a:latin typeface="Calibri" panose="020F0502020204030204" pitchFamily="34" charset="0"/>
            </a:endParaRPr>
          </a:p>
          <a:p>
            <a:pPr algn="ctr"/>
            <a:endParaRPr lang="en-US" dirty="0"/>
          </a:p>
          <a:p>
            <a:pPr algn="ctr"/>
            <a:r>
              <a:rPr lang="en-US" sz="1600" i="1" dirty="0"/>
              <a:t>Image information may be found at the end.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1AC5E2-6188-40AD-9B52-DCB1DAB957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2050" y="733577"/>
            <a:ext cx="7709824" cy="515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3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1114081" y="583604"/>
            <a:ext cx="2743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Fifth Sunday of Lent, Year B</a:t>
            </a:r>
          </a:p>
          <a:p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400" b="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God of justice,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 word is light and truth.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Let your face shine on us to restore us,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 we may walk in your way,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seeking justice and doing good. 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DA3AD-1E60-43EB-9BEF-097FB3359F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827" y="0"/>
            <a:ext cx="457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83E92F-2FEB-400B-965E-0233DE1261CA}"/>
              </a:ext>
            </a:extLst>
          </p:cNvPr>
          <p:cNvSpPr txBox="1"/>
          <p:nvPr/>
        </p:nvSpPr>
        <p:spPr>
          <a:xfrm>
            <a:off x="383443" y="5437699"/>
            <a:ext cx="38640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Jeremiah 31:31-34</a:t>
            </a:r>
            <a:endParaRPr lang="en-US" sz="1600" b="0" i="0" u="none" strike="noStrike" dirty="0">
              <a:solidFill>
                <a:srgbClr val="674F13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51:1-2</a:t>
            </a:r>
            <a:r>
              <a:rPr lang="en-US" sz="1600" b="0" i="1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or </a:t>
            </a:r>
            <a:r>
              <a:rPr lang="en-US" sz="1600" b="0" i="1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119:9-16</a:t>
            </a:r>
            <a:endParaRPr lang="en-US" sz="1600" b="0" i="1" u="none" strike="noStrike" dirty="0">
              <a:solidFill>
                <a:srgbClr val="674F13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Hebrews 5:5-10</a:t>
            </a:r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•  </a:t>
            </a:r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12:20-33</a:t>
            </a:r>
            <a:endParaRPr lang="en-US" sz="1600" b="0" i="0" dirty="0">
              <a:solidFill>
                <a:srgbClr val="674F13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816077" y="986726"/>
            <a:ext cx="29723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Monday of Lent, Year B</a:t>
            </a:r>
          </a:p>
          <a:p>
            <a:endParaRPr lang="en-US" sz="2400" b="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Divine Judge,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framed the earth with love and mercy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declared it good;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yet we, desiring to justify ourselves,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judge others harshly,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without knowledge or understanding.</a:t>
            </a:r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0527C-3F10-44E6-A872-D0FBC9108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703" y="791643"/>
            <a:ext cx="7620000" cy="5057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A96DCF-D69C-4C41-BE5E-6057E7F51DF2}"/>
              </a:ext>
            </a:extLst>
          </p:cNvPr>
          <p:cNvSpPr txBox="1"/>
          <p:nvPr/>
        </p:nvSpPr>
        <p:spPr>
          <a:xfrm>
            <a:off x="216288" y="5631347"/>
            <a:ext cx="36870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Jeremiah 31:31-34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74F1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51:1-2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or 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119:9-16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674F1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Hebrews 5:5-10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• 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12:20-33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74F1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2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727588" y="639199"/>
            <a:ext cx="33423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Tuesday of Lent, Year B</a:t>
            </a:r>
          </a:p>
          <a:p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Keep us faithful in prayer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 we may be filled with the knowledge of your will,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not ignore or pass by another's need,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but plumb the depths of love in showing mercy.</a:t>
            </a:r>
            <a:endParaRPr lang="en-US" sz="16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9E4605-7ABF-4904-BFAB-FC757EAD2930}"/>
              </a:ext>
            </a:extLst>
          </p:cNvPr>
          <p:cNvSpPr txBox="1"/>
          <p:nvPr/>
        </p:nvSpPr>
        <p:spPr>
          <a:xfrm>
            <a:off x="646120" y="5387804"/>
            <a:ext cx="3092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Jeremiah 31:31-34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74F1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51:1-2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or 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119:9-16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674F1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Hebrews 5:5-10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• 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12:20-33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74F1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BAAA2-DE40-4B5C-BE59-79F45C7AF56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611" y="0"/>
            <a:ext cx="5880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6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648928" y="318133"/>
            <a:ext cx="311682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Wednesday of Lent, Year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God of compassion,</a:t>
            </a:r>
            <a:b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you know our faults and yet you promised to forgive.</a:t>
            </a:r>
            <a:b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Keep us in your presence and give us your wisdom.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Open our hearts to gladness,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call dry bones to dance,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restore to us the joy of your salvation. </a:t>
            </a:r>
          </a:p>
          <a:p>
            <a:pPr algn="ctr"/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9E4605-7ABF-4904-BFAB-FC757EAD2930}"/>
              </a:ext>
            </a:extLst>
          </p:cNvPr>
          <p:cNvSpPr txBox="1"/>
          <p:nvPr/>
        </p:nvSpPr>
        <p:spPr>
          <a:xfrm>
            <a:off x="653143" y="6333065"/>
            <a:ext cx="132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97A07-090A-47B6-8700-F0D94B74C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saturation sat="9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6703" y="580103"/>
            <a:ext cx="7739513" cy="5611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04573-79BD-40F4-A3D1-960E775FFB0E}"/>
              </a:ext>
            </a:extLst>
          </p:cNvPr>
          <p:cNvSpPr txBox="1"/>
          <p:nvPr/>
        </p:nvSpPr>
        <p:spPr>
          <a:xfrm>
            <a:off x="432621" y="5651477"/>
            <a:ext cx="32741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Jeremiah 31:31-34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74F1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51:1-2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or 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119:9-16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674F1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Hebrews 5:5-10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• 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12:20-33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74F1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1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474980" y="717169"/>
            <a:ext cx="2743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Thursday of Lent, Year B</a:t>
            </a:r>
          </a:p>
          <a:p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Sisters and brothers,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 Jesus, in the days before his passion,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offered prayers and supplications with loud cries and tears,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let us pray for those who suffer, those who are in need,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those who seek reconciliation.</a:t>
            </a:r>
            <a:endParaRPr lang="en-US" sz="1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2EB60-E29A-4E25-9E48-9703ED2A70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390" y="833284"/>
            <a:ext cx="7662630" cy="5191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E76BE9-53BC-4424-B3FF-B884168616AA}"/>
              </a:ext>
            </a:extLst>
          </p:cNvPr>
          <p:cNvSpPr txBox="1"/>
          <p:nvPr/>
        </p:nvSpPr>
        <p:spPr>
          <a:xfrm>
            <a:off x="-176996" y="5680505"/>
            <a:ext cx="38640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Jeremiah 31:31-34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74F1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51:1-2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or 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119:9-16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674F1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Hebrews 5:5-10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• 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12:20-33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74F1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06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828941" y="749617"/>
            <a:ext cx="35562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Friday of Lent, Year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God of suffering and glory,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Jesus Christ you reveal the way of life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the path of obedience.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Inscribe your law in our hearts,</a:t>
            </a:r>
            <a:b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that in life we may not stray from you,</a:t>
            </a:r>
            <a:b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but may be your people.</a:t>
            </a:r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16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8F997-7B03-4ACE-8487-B0F3D3CF28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1099" y="3168"/>
            <a:ext cx="5761703" cy="6835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3E89DD-8B95-4F9E-9F3F-DE93959B90DB}"/>
              </a:ext>
            </a:extLst>
          </p:cNvPr>
          <p:cNvSpPr txBox="1"/>
          <p:nvPr/>
        </p:nvSpPr>
        <p:spPr>
          <a:xfrm>
            <a:off x="524127" y="5533024"/>
            <a:ext cx="35562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Jeremiah 31:31-34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74F1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51:1-2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or 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119:9-16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674F1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Hebrews 5:5-10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• 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12:20-33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31009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599766" y="534443"/>
            <a:ext cx="2743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Saturday of Lent, Year B</a:t>
            </a:r>
          </a:p>
          <a:p>
            <a:endParaRPr lang="en-US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our Lord Jesus who has fulfilled the law in every way,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grant that we may love you with heart, soul, strength, and mind,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our neighbor as ourselves. Amen.</a:t>
            </a:r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1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75D676-6C0F-40F7-BF8B-E4042A57D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8000" contras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1898" y="304801"/>
            <a:ext cx="8195185" cy="6146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3C24B7-B5B4-442C-B20D-80231FB555E1}"/>
              </a:ext>
            </a:extLst>
          </p:cNvPr>
          <p:cNvSpPr txBox="1"/>
          <p:nvPr/>
        </p:nvSpPr>
        <p:spPr>
          <a:xfrm>
            <a:off x="255638" y="5704872"/>
            <a:ext cx="33331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Jeremiah 31:31-34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74F1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51:1-2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or 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119:9-16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674F1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Hebrews 5:5-10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• 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12:20-33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74F1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367AF5-2E61-48EB-874A-AB937D079A8E}"/>
              </a:ext>
            </a:extLst>
          </p:cNvPr>
          <p:cNvSpPr txBox="1"/>
          <p:nvPr/>
        </p:nvSpPr>
        <p:spPr>
          <a:xfrm>
            <a:off x="931607" y="877183"/>
            <a:ext cx="10459720" cy="529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  <a:effectLst/>
              </a:rPr>
              <a:t>Prayers are reproduced from Revised Common Lectionary Prayers, copyright © 2002 Consultation on Common Texts. Augsburg Fortress. Used by permission.  Art image descriptions can be found at the Art in the Christian Tradition image library, a service of the Vanderbilt Divinity Library, http://diglib.library.vanderbilt.edu/.  All images available via Creative Commons 3.0 License.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Jesus Praying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, Unidentified KY Muralist  --  https://www.flickr.com/photos/talesoftaromeet/6867087845 - DL Duncan</a:t>
            </a: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Blessed Art the Merciful</a:t>
            </a: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Louis Comfort Tiffany  --  </a:t>
            </a:r>
            <a:br>
              <a:rPr lang="en-US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https://www.flickr.com/photos/thomashawk/5391897874/ - Thomas Hawk</a:t>
            </a: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Skyspace</a:t>
            </a:r>
            <a:r>
              <a:rPr lang="en-US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Love Oak Meeting House, James </a:t>
            </a:r>
            <a:r>
              <a:rPr lang="en-US" sz="1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Turrell</a:t>
            </a:r>
            <a:r>
              <a:rPr lang="en-US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--  http://www.flickr.com/photos/21804434@N02/5394865139</a:t>
            </a: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Prayer Before the Meal</a:t>
            </a: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Jan Steen  --  </a:t>
            </a:r>
            <a:r>
              <a:rPr lang="en-US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https://commons.wikimedia.org/wiki/File:Jan_Steen_-_The_Prayer_Before_the_Meal,_1660.jpg</a:t>
            </a: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Celebration</a:t>
            </a:r>
            <a:r>
              <a:rPr lang="en-US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John August Swanson  --  www.JohnAugustSwanson.com - copyright 1997 by John August Swanson</a:t>
            </a: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Christ on Gethsemane</a:t>
            </a:r>
            <a:r>
              <a:rPr lang="en-US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JESUS MAFA  --  https://www.librairie-emmanuel.fr/contact</a:t>
            </a: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Visitor</a:t>
            </a:r>
            <a:r>
              <a:rPr lang="en-US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John august Swanson  --  www.JohnAugustSwanson.com - copyright 1995 by John August Swanson</a:t>
            </a: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Potluck</a:t>
            </a:r>
            <a:r>
              <a:rPr lang="en-US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David </a:t>
            </a:r>
            <a:r>
              <a:rPr lang="en-US" sz="1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Fichter</a:t>
            </a:r>
            <a:r>
              <a:rPr lang="en-US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--  https://www.flickr.com/photos/zenmama/9595059022/ - </a:t>
            </a:r>
            <a:r>
              <a:rPr lang="en-US" sz="1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Lorianne</a:t>
            </a:r>
            <a:r>
              <a:rPr lang="en-US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DiSabato</a:t>
            </a: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b="1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26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738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Richardson</dc:creator>
  <cp:lastModifiedBy>Anne Richardson</cp:lastModifiedBy>
  <cp:revision>88</cp:revision>
  <dcterms:created xsi:type="dcterms:W3CDTF">2020-10-17T13:53:15Z</dcterms:created>
  <dcterms:modified xsi:type="dcterms:W3CDTF">2021-01-15T16:04:29Z</dcterms:modified>
</cp:coreProperties>
</file>