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84" r:id="rId4"/>
    <p:sldId id="285" r:id="rId5"/>
    <p:sldId id="286" r:id="rId6"/>
    <p:sldId id="287" r:id="rId7"/>
    <p:sldId id="288" r:id="rId8"/>
    <p:sldId id="289" r:id="rId9"/>
    <p:sldId id="273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F13"/>
    <a:srgbClr val="421C5E"/>
    <a:srgbClr val="5D2785"/>
    <a:srgbClr val="210E30"/>
    <a:srgbClr val="F3EBF9"/>
    <a:srgbClr val="F4EDF9"/>
    <a:srgbClr val="916F1B"/>
    <a:srgbClr val="40310C"/>
    <a:srgbClr val="A27C1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9" autoAdjust="0"/>
    <p:restoredTop sz="94823" autoAdjust="0"/>
  </p:normalViewPr>
  <p:slideViewPr>
    <p:cSldViewPr snapToGrid="0">
      <p:cViewPr varScale="1">
        <p:scale>
          <a:sx n="78" d="100"/>
          <a:sy n="78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B4B30-2405-4FD2-B24E-77A28E3F058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DBA2F-AC7C-4EDE-8B2E-645848D35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DBA2F-AC7C-4EDE-8B2E-645848D35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F99-68B1-402C-B0B7-FC99BD73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9D97-9DED-4555-B3CC-8E48A170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AF07-6F37-4683-BFFE-95207912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1B46-FBC3-4B16-A639-9AEAB1D1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A303-568A-4927-9D84-52BAEF6C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CD15-4B4F-4EFB-9B3F-9D08BFC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6F2C0-AAC3-483D-94E9-19CCF71D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A340-8983-41B3-827F-4D669FF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FCE2-18E9-4825-8E54-A01E6203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5E7-E44D-4906-86F8-B3C6A9CD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C3C7B-A73F-459E-95F1-8EA8F746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6ABD-974B-4E95-8130-1161D8FC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778C-4290-4052-BB8D-825DE80C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5817-EBBB-421C-852F-62427DB2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1D8D-F3C3-4A6F-BCAF-03D21B0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788F-4B89-4D60-B84E-40C1B39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94F-4F9C-4ED6-8351-F20ADCB9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0E9C-2998-4AAD-AD98-30D99F1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34AA-FDFE-4D48-B6BE-03F362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909-656E-48E2-BC65-F8DCE26C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80F3-BA56-4B2B-A6B3-4C5CA65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1CE7-D471-4396-B74A-FB43DCF2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CDED-75F5-45FA-A134-CB05511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56BA-4C8E-4895-95B3-7309274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E4F3-B871-446C-8C7E-AE19B1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91E8-FB6D-44BA-B611-FD6645A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5F73-147C-4F82-A63C-C5DAF773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B2C7-34CD-4396-90EA-E9ED2BEE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C9E1-1140-4281-845B-97CBF9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01C4-0970-44B3-92D1-477287ED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B5CE-2523-480A-81C0-B900F15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C94-4E3E-45F3-8DFC-C5E1FF2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66B8-8CFF-4999-8C04-4961F6A3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42B2-AC01-40A7-9DCB-B9ECD97D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13A9-7A57-4EC2-848B-A3465D27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2911B-921C-44CB-9D4F-38CB89A6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79216-5F1E-4E62-AEB8-7DB8185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3FB0C-CF7B-4815-8A7D-31FA3091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06DF1-DA72-41A5-9351-3EC98AC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A17-7413-4594-A408-20DEB9A7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6F-7A64-4445-A97A-ED092EB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479CE-20AE-4FA6-9A0C-844892E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C650-867C-44A8-ACC2-36C699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A5BE7-FBC2-4B72-A8E5-5EA086C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BADF1-8B5E-4A71-BB32-06BA3C00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50A9-55FB-41E1-831A-3A1FB74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6E6-D04F-4B86-AE40-F297A0B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32BC-E2F4-43F2-AD31-61E0D4F1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5504-D45E-4E8C-91BB-626726333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FAEA-57D0-4050-89CD-B0F224AD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C18B-EAD0-42CD-9A5C-16D9797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5C81-C907-4742-A93E-C61BA0A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D88-CB93-4586-B04B-C5629A2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013F-5CED-472E-96D5-482842E92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2768E-5677-4363-9732-DB72B952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AE69-AA0F-47EF-AB5B-B981BDB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A01E-228A-4E65-9645-4C75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B682-6322-4821-8E1D-71191EF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7C1E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2585-9F00-448F-8D53-E0082623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C160-613E-4EFC-9612-62FA2F94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D0D-D8F2-4AF7-AD56-BA07407A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2ABB-F3FD-4959-A8AC-115C993E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3759-F1FB-4A84-9B9A-65834A5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ionary.library.vanderbilt.edu/texts.php?id=77#gospel_reading" TargetMode="External"/><Relationship Id="rId3" Type="http://schemas.openxmlformats.org/officeDocument/2006/relationships/hyperlink" Target="https://lectionary.library.vanderbilt.edu/texts.php?id=76#gospel_reading" TargetMode="External"/><Relationship Id="rId7" Type="http://schemas.openxmlformats.org/officeDocument/2006/relationships/hyperlink" Target="https://lectionary.library.vanderbilt.edu/texts.php?id=77#epistle_reading" TargetMode="External"/><Relationship Id="rId2" Type="http://schemas.openxmlformats.org/officeDocument/2006/relationships/hyperlink" Target="https://lectionary.library.vanderbilt.edu/texts.php?id=76#psalm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7#psalm_reading" TargetMode="External"/><Relationship Id="rId11" Type="http://schemas.microsoft.com/office/2007/relationships/hdphoto" Target="../media/hdphoto1.wdp"/><Relationship Id="rId5" Type="http://schemas.openxmlformats.org/officeDocument/2006/relationships/hyperlink" Target="https://lectionary.library.vanderbilt.edu/texts.php?id=77#hebrew_reading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lectionary.library.vanderbilt.edu/texts.php?id=76#gospel_oth_reading" TargetMode="External"/><Relationship Id="rId9" Type="http://schemas.openxmlformats.org/officeDocument/2006/relationships/hyperlink" Target="https://lectionary.library.vanderbilt.edu/texts.php?id=77#gospel_oth_readi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76#gospel_reading" TargetMode="External"/><Relationship Id="rId2" Type="http://schemas.openxmlformats.org/officeDocument/2006/relationships/hyperlink" Target="https://lectionary.library.vanderbilt.edu/texts.php?id=76#psalm_read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lectionary.library.vanderbilt.edu/texts.php?id=76#gospel_oth_read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lectionary.library.vanderbilt.edu/texts.php?id=78#hebrew_readin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8#gospel_reading" TargetMode="External"/><Relationship Id="rId5" Type="http://schemas.openxmlformats.org/officeDocument/2006/relationships/hyperlink" Target="https://lectionary.library.vanderbilt.edu/texts.php?id=78#epistle_reading" TargetMode="External"/><Relationship Id="rId4" Type="http://schemas.openxmlformats.org/officeDocument/2006/relationships/hyperlink" Target="https://lectionary.library.vanderbilt.edu/texts.php?id=78#psalm_rea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79#psalm_reading" TargetMode="External"/><Relationship Id="rId2" Type="http://schemas.openxmlformats.org/officeDocument/2006/relationships/hyperlink" Target="https://lectionary.library.vanderbilt.edu/texts.php?id=79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lectionary.library.vanderbilt.edu/texts.php?id=79#gospel_reading" TargetMode="External"/><Relationship Id="rId4" Type="http://schemas.openxmlformats.org/officeDocument/2006/relationships/hyperlink" Target="https://lectionary.library.vanderbilt.edu/texts.php?id=79#epistle_read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80#psalm_reading" TargetMode="External"/><Relationship Id="rId7" Type="http://schemas.microsoft.com/office/2007/relationships/hdphoto" Target="../media/hdphoto3.wdp"/><Relationship Id="rId2" Type="http://schemas.openxmlformats.org/officeDocument/2006/relationships/hyperlink" Target="https://lectionary.library.vanderbilt.edu/texts.php?id=80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lectionary.library.vanderbilt.edu/texts.php?id=80#gospel_reading" TargetMode="External"/><Relationship Id="rId4" Type="http://schemas.openxmlformats.org/officeDocument/2006/relationships/hyperlink" Target="https://lectionary.library.vanderbilt.edu/texts.php?id=80#epistle_read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81#psalm_reading" TargetMode="External"/><Relationship Id="rId7" Type="http://schemas.microsoft.com/office/2007/relationships/hdphoto" Target="../media/hdphoto4.wdp"/><Relationship Id="rId2" Type="http://schemas.openxmlformats.org/officeDocument/2006/relationships/hyperlink" Target="https://lectionary.library.vanderbilt.edu/texts.php?id=81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lectionary.library.vanderbilt.edu/texts.php?id=81#gospel_reading" TargetMode="External"/><Relationship Id="rId4" Type="http://schemas.openxmlformats.org/officeDocument/2006/relationships/hyperlink" Target="https://lectionary.library.vanderbilt.edu/texts.php?id=81#epistle_readi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lectionary.library.vanderbilt.edu/texts.php?id=82#psalm_reading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lectionary.library.vanderbilt.edu/texts.php?id=82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82#gospel_reading" TargetMode="External"/><Relationship Id="rId5" Type="http://schemas.openxmlformats.org/officeDocument/2006/relationships/hyperlink" Target="https://lectionary.library.vanderbilt.edu/texts.php?id=82#epistle_oth_reading" TargetMode="External"/><Relationship Id="rId4" Type="http://schemas.openxmlformats.org/officeDocument/2006/relationships/hyperlink" Target="https://lectionary.library.vanderbilt.edu/texts.php?id=82#epistle_read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lectionary.library.vanderbilt.edu/texts.php?id=83#hebrew_oth_reading" TargetMode="External"/><Relationship Id="rId7" Type="http://schemas.openxmlformats.org/officeDocument/2006/relationships/hyperlink" Target="https://lectionary.library.vanderbilt.edu/texts.php?id=83#gospel_oth_reading" TargetMode="External"/><Relationship Id="rId2" Type="http://schemas.openxmlformats.org/officeDocument/2006/relationships/hyperlink" Target="https://lectionary.library.vanderbilt.edu/texts.php?id=83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83#gospel_reading" TargetMode="External"/><Relationship Id="rId5" Type="http://schemas.openxmlformats.org/officeDocument/2006/relationships/hyperlink" Target="https://lectionary.library.vanderbilt.edu/texts.php?id=83#epistle_reading" TargetMode="External"/><Relationship Id="rId4" Type="http://schemas.openxmlformats.org/officeDocument/2006/relationships/hyperlink" Target="https://lectionary.library.vanderbilt.edu/texts.php?id=83#psalm_reading" TargetMode="Externa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48A7F-C445-49B4-9C3D-75CA71881230}"/>
              </a:ext>
            </a:extLst>
          </p:cNvPr>
          <p:cNvSpPr txBox="1"/>
          <p:nvPr/>
        </p:nvSpPr>
        <p:spPr>
          <a:xfrm>
            <a:off x="579120" y="393818"/>
            <a:ext cx="34645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Daily Prayer for Reflection </a:t>
            </a:r>
          </a:p>
          <a:p>
            <a:pPr algn="ctr"/>
            <a:r>
              <a:rPr lang="en-US" sz="2800" dirty="0"/>
              <a:t>Palm/Passion Sunday</a:t>
            </a:r>
          </a:p>
          <a:p>
            <a:pPr algn="ctr"/>
            <a:r>
              <a:rPr lang="en-US" i="1" dirty="0"/>
              <a:t>with</a:t>
            </a:r>
            <a:r>
              <a:rPr lang="en-US" sz="2800" dirty="0"/>
              <a:t> Holy Week</a:t>
            </a:r>
          </a:p>
          <a:p>
            <a:pPr algn="ctr"/>
            <a:r>
              <a:rPr lang="en-US" sz="2000" dirty="0"/>
              <a:t>Revised Common Lectionary Year B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B0CB-9118-4B50-9688-61F1FCA957AA}"/>
              </a:ext>
            </a:extLst>
          </p:cNvPr>
          <p:cNvSpPr txBox="1"/>
          <p:nvPr/>
        </p:nvSpPr>
        <p:spPr>
          <a:xfrm>
            <a:off x="144859" y="3198231"/>
            <a:ext cx="4295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Prayers are written by the RCL specifically for the Palm/Passion Sunday</a:t>
            </a:r>
          </a:p>
          <a:p>
            <a:pPr algn="ctr"/>
            <a:r>
              <a:rPr lang="en-US" sz="1600" dirty="0"/>
              <a:t> and Holy Week scripture texts.</a:t>
            </a:r>
          </a:p>
          <a:p>
            <a:pPr algn="ctr"/>
            <a:endParaRPr lang="en-US" sz="1600" b="0" i="0" u="none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118:1-2, 19-29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 11:1-11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12:12-16</a:t>
            </a:r>
            <a:endParaRPr lang="en-US" sz="1600" b="0" i="1" u="none" strike="noStrike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50:4-9a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31:9-16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Philippians 2:5-11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 14:1-15:47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 15:1-39, (40-47)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i="1" dirty="0"/>
              <a:t>Image information may be found at the end.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AE92A-CE36-458A-A2A2-486DAE013C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156" y="633741"/>
            <a:ext cx="7511844" cy="5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28305" y="294130"/>
            <a:ext cx="37559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Palm/Passion Sunday,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>
                <a:effectLst/>
                <a:latin typeface="Calibri" panose="020F0502020204030204" pitchFamily="34" charset="0"/>
              </a:rPr>
              <a:t>Sovereign God,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you have established your rule over the human heart,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not by force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but by the servant example of Jesus Christ.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Move us by your Spirit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to join the joyful procession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of those who confess Christ Jesus with their tongues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and praise him with their lives.</a:t>
            </a:r>
            <a:endParaRPr lang="en-US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59C91-90DE-4346-AC37-D270807AD259}"/>
              </a:ext>
            </a:extLst>
          </p:cNvPr>
          <p:cNvSpPr txBox="1"/>
          <p:nvPr/>
        </p:nvSpPr>
        <p:spPr>
          <a:xfrm>
            <a:off x="496917" y="5917539"/>
            <a:ext cx="3755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118:1-2, 19-29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 11:1-11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12:12-16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F8FDA-904F-4000-829F-E46C0E2035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550" y="0"/>
            <a:ext cx="54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238862" y="124759"/>
            <a:ext cx="402833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Monday of Holy Week, Year B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400" b="0" i="0" dirty="0"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effectLst/>
                <a:latin typeface="Calibri" panose="020F0502020204030204" pitchFamily="34" charset="0"/>
              </a:rPr>
              <a:t>God of steadfast love,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we see your holy purpose in the tender compassion of Jesus,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who calls us into new and living friendship with you.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May we, who take shelter in the shadow of your wings,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be filled with the grace of his tender caring;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may we, who stumble in selfish darkness,</a:t>
            </a:r>
            <a:br>
              <a:rPr lang="en-US" sz="2400" i="1" dirty="0"/>
            </a:br>
            <a:r>
              <a:rPr lang="en-US" sz="2400" b="0" i="1" dirty="0">
                <a:effectLst/>
                <a:latin typeface="Calibri" panose="020F0502020204030204" pitchFamily="34" charset="0"/>
              </a:rPr>
              <a:t>see your glory in the light of his self-giving.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1AFBE-281D-4E69-AB8F-9C4952A7D801}"/>
              </a:ext>
            </a:extLst>
          </p:cNvPr>
          <p:cNvSpPr txBox="1"/>
          <p:nvPr/>
        </p:nvSpPr>
        <p:spPr>
          <a:xfrm>
            <a:off x="108156" y="6148466"/>
            <a:ext cx="3382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42:1-9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•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36:5-11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•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9:11-15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•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12:1-11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4165C-6BCA-4323-BD8A-B27AB9884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2671" y="252475"/>
            <a:ext cx="7649497" cy="63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612570" y="791992"/>
            <a:ext cx="37294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Tuesday of Holy Week,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Holy and immortal God,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earliest times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have named us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called us into discipleship.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Teach us to follow the One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whose light scatters the darkness of our world,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walk as children of the light.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40736-D01F-4BCC-8F11-6A5FE5837C63}"/>
              </a:ext>
            </a:extLst>
          </p:cNvPr>
          <p:cNvSpPr txBox="1"/>
          <p:nvPr/>
        </p:nvSpPr>
        <p:spPr>
          <a:xfrm>
            <a:off x="218631" y="5736372"/>
            <a:ext cx="3887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49:1-7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71:1-14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Corinthians 1:18-31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12:20-36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EF806E-C882-41A0-969A-B1C8142C8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848" y="831820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489858" y="371860"/>
            <a:ext cx="30598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Wednesday of Holy Week,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Troubled God,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every generation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call your people to contend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against the brutality of sin and betrayal.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Keep us steadfast even in our fear and uncertainty,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follow where Jesus has led the way.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8942E-5540-4099-BD20-43D9737D59D7}"/>
              </a:ext>
            </a:extLst>
          </p:cNvPr>
          <p:cNvSpPr txBox="1"/>
          <p:nvPr/>
        </p:nvSpPr>
        <p:spPr>
          <a:xfrm>
            <a:off x="69751" y="5901365"/>
            <a:ext cx="3548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50:4-9a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70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12:1-3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13:21-32</a:t>
            </a:r>
            <a:endParaRPr lang="en-US" sz="1600" dirty="0">
              <a:solidFill>
                <a:srgbClr val="674F1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1E310-14F2-477D-B188-CCD25CCD8D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35" y="653639"/>
            <a:ext cx="8249265" cy="55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769718" y="211296"/>
            <a:ext cx="38907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Maundy Thursday,  Year B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Eternal God, in the sharing of a meal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son established a new covenant for all people,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in the washing of feet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showed us the dignity of service.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Grant that by the power of your Holy Spirit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signs of our life in faith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 speak again to our hearts,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 our spirits, and refresh our bodies.</a:t>
            </a:r>
            <a:endParaRPr lang="en-US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8184C-D9ED-4138-BD76-BDD8D2020196}"/>
              </a:ext>
            </a:extLst>
          </p:cNvPr>
          <p:cNvSpPr txBox="1"/>
          <p:nvPr/>
        </p:nvSpPr>
        <p:spPr>
          <a:xfrm>
            <a:off x="90417" y="6199580"/>
            <a:ext cx="5170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Exodus 12:1-4, (5-10), 11-14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116:1-2, 12-19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Corinthians 11:23-26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13:1-17, 31b-35</a:t>
            </a:r>
            <a:endParaRPr lang="en-US" sz="1600" dirty="0">
              <a:solidFill>
                <a:srgbClr val="674F1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F88D1-A58C-4E30-B632-9F237A3F2A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555" y="0"/>
            <a:ext cx="5771537" cy="68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435427" y="485887"/>
            <a:ext cx="38711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Good Friday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Year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Grieving God,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the cross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Son embraced death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 as he had embraced life: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faithfully and with good courage.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Grant that we who have been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born out of his wounded side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may hold fast to our faith in him exalted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may find mercy in all times of need. 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32A78-05ED-40C3-973B-750EB882CB9E}"/>
              </a:ext>
            </a:extLst>
          </p:cNvPr>
          <p:cNvSpPr txBox="1"/>
          <p:nvPr/>
        </p:nvSpPr>
        <p:spPr>
          <a:xfrm>
            <a:off x="-370116" y="6019921"/>
            <a:ext cx="5519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52:13-53:12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22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 •  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10:16-25</a:t>
            </a:r>
            <a:endParaRPr lang="en-US" sz="1600" b="0" i="0" u="none" strike="noStrike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Hebrews 4:14-16; 5:7-9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 •  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18:1-19:42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1FAF0-B741-4F7B-BCE2-6986C3AAF9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54" y="314637"/>
            <a:ext cx="6976246" cy="59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446536" y="295660"/>
            <a:ext cx="409210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Holy Saturday, Year B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Christ our God,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love is poured out in death for our sakes.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Hold us in your embrace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we wait for Easter's dawn.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Comfort us with the promise that no power on earth, not even death itself,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separate us from your love;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strengthen us to wait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until you are revealed to us</a:t>
            </a:r>
            <a:br>
              <a:rPr lang="en-US" sz="2400" i="1" dirty="0"/>
            </a:br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all your risen glory.</a:t>
            </a:r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A57F-8173-4458-94C1-DDEE3D569157}"/>
              </a:ext>
            </a:extLst>
          </p:cNvPr>
          <p:cNvSpPr txBox="1"/>
          <p:nvPr/>
        </p:nvSpPr>
        <p:spPr>
          <a:xfrm>
            <a:off x="91653" y="5637347"/>
            <a:ext cx="449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14:1-14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Lamentations 3:1-9, 19-24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31:1-4, 15-16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• 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Peter 4:1-8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27:57-66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19:38-42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47371-DB27-44FB-BA34-80B28E8FA2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266" y="68826"/>
            <a:ext cx="5300462" cy="67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7AF5-2E61-48EB-874A-AB937D079A8E}"/>
              </a:ext>
            </a:extLst>
          </p:cNvPr>
          <p:cNvSpPr txBox="1"/>
          <p:nvPr/>
        </p:nvSpPr>
        <p:spPr>
          <a:xfrm>
            <a:off x="990600" y="493723"/>
            <a:ext cx="10459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Prayers are reproduced from Revised Common Lectionary Prayers, copyright © 2002 Consultation on Common Texts. Augsburg Fortress. Used by permission.  Art image descriptions can be found at the Art in the Christian Tradition image library, a service of the Vanderbilt Divinity Library, http://diglib.library.vanderbilt.edu/.  All images available via Creative Commons 3.0 License.</a:t>
            </a: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r>
              <a:rPr lang="en-US" sz="16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Peter's Denial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Adam de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Coster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--  https://commons.wikimedia.org/wiki/File:Adam_de_Coster_-_The_Denial_of_Saint_Peter.jpg</a:t>
            </a:r>
          </a:p>
          <a:p>
            <a:endParaRPr lang="fr-FR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6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Hallelujah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Mike </a:t>
            </a:r>
            <a:r>
              <a:rPr lang="fr-FR" sz="1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Moyers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--  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https://www.mikemoyersfineart.com/</a:t>
            </a:r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Simon the Cyrene Assists Jesus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Titian  --  http://commons.wikimedia.org/wiki/File:Titian_-_Christ_Carrying_the_Cross_-_WGA22830.jpg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Cardboard Cathedral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Shigeru Ban  --  http://www.flickr.com/photos/geoftheref/9477818560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Kiss of Judas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JESUS MAFA  --   https://www.librairie-emmanuel.fr/contact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Christ Washing Peter's Feet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Unidentified Zambian muralist  --  http://www.flickr.com/photos/toddhiestand/2628057856/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Crucifixion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Seckau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Basilica  --  https://commons.wikimedia.org/wiki/File:Abtei_Seckau_Basilika_Kreuzigungsgruppe_Kruzifix_01.jpg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6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Descent from the Cross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13</a:t>
            </a:r>
            <a:r>
              <a:rPr lang="en-US" sz="1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c. ivory  --  http://diglib.library.vanderbilt.edu/act-imagelink.pl?RC</a:t>
            </a:r>
            <a:r>
              <a:rPr lang="en-US" sz="16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=31721</a:t>
            </a:r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917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Richardson</dc:creator>
  <cp:lastModifiedBy>Anne Richardson</cp:lastModifiedBy>
  <cp:revision>102</cp:revision>
  <dcterms:created xsi:type="dcterms:W3CDTF">2020-10-17T13:53:15Z</dcterms:created>
  <dcterms:modified xsi:type="dcterms:W3CDTF">2021-01-15T15:43:43Z</dcterms:modified>
</cp:coreProperties>
</file>