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4" r:id="rId4"/>
    <p:sldId id="286" r:id="rId5"/>
    <p:sldId id="285" r:id="rId6"/>
    <p:sldId id="273" r:id="rId7"/>
    <p:sldId id="2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4F13"/>
    <a:srgbClr val="A27C1E"/>
    <a:srgbClr val="8A6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9" autoAdjust="0"/>
    <p:restoredTop sz="94823" autoAdjust="0"/>
  </p:normalViewPr>
  <p:slideViewPr>
    <p:cSldViewPr snapToGrid="0">
      <p:cViewPr varScale="1">
        <p:scale>
          <a:sx n="78" d="100"/>
          <a:sy n="78" d="100"/>
        </p:scale>
        <p:origin x="91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C5F99-68B1-402C-B0B7-FC99BD73F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29D97-9DED-4555-B3CC-8E48A170D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1AF07-6F37-4683-BFFE-952079125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D1B46-FBC3-4B16-A639-9AEAB1D1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9A303-568A-4927-9D84-52BAEF6C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FCD15-4B4F-4EFB-9B3F-9D08BFC7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6F2C0-AAC3-483D-94E9-19CCF71D2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5A340-8983-41B3-827F-4D669FF57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3FCE2-18E9-4825-8E54-A01E6203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355E7-E44D-4906-86F8-B3C6A9CD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2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6C3C7B-A73F-459E-95F1-8EA8F7461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E6ABD-974B-4E95-8130-1161D8FCF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A778C-4290-4052-BB8D-825DE80C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05817-EBBB-421C-852F-62427DB2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21D8D-F3C3-4A6F-BCAF-03D21B04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B788F-4B89-4D60-B84E-40C1B39C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7294F-4F9C-4ED6-8351-F20ADCB9E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50E9C-2998-4AAD-AD98-30D99F139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A34AA-FDFE-4D48-B6BE-03F36223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85909-656E-48E2-BC65-F8DCE26C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0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80F3-BA56-4B2B-A6B3-4C5CA65C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B1CE7-D471-4396-B74A-FB43DCF25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7CDED-75F5-45FA-A134-CB055110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C56BA-4C8E-4895-95B3-7309274C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8E4F3-B871-446C-8C7E-AE19B14FC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91E8-FB6D-44BA-B611-FD6645A9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15F73-147C-4F82-A63C-C5DAF7731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DB2C7-34CD-4396-90EA-E9ED2BEE0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AC9E1-1140-4281-845B-97CBF90A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201C4-0970-44B3-92D1-477287ED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B5CE-2523-480A-81C0-B900F15F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E3C94-4E3E-45F3-8DFC-C5E1FF2D3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266B8-8CFF-4999-8C04-4961F6A39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242B2-AC01-40A7-9DCB-B9ECD97D7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B513A9-7A57-4EC2-848B-A3465D27D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C2911B-921C-44CB-9D4F-38CB89A69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A79216-5F1E-4E62-AEB8-7DB818526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3FB0C-CF7B-4815-8A7D-31FA30919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306DF1-DA72-41A5-9351-3EC98ACC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6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CA17-7413-4594-A408-20DEB9A7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9C036F-7A64-4445-A97A-ED092EB12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479CE-20AE-4FA6-9A0C-844892EBC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FC650-867C-44A8-ACC2-36C699DC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0A5BE7-FBC2-4B72-A8E5-5EA086C10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BADF1-8B5E-4A71-BB32-06BA3C003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450A9-55FB-41E1-831A-3A1FB744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3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F6E6-D04F-4B86-AE40-F297A0BC5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D32BC-E2F4-43F2-AD31-61E0D4F1F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D5504-D45E-4E8C-91BB-626726333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EFAEA-57D0-4050-89CD-B0F224AD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AC18B-EAD0-42CD-9A5C-16D97974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05C81-C907-4742-A93E-C61BA0A5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4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5D88-CB93-4586-B04B-C5629A2F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41013F-5CED-472E-96D5-482842E92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2768E-5677-4363-9732-DB72B952A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2AE69-AA0F-47EF-AB5B-B981BDB3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EA01E-228A-4E65-9645-4C757E9F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0B682-6322-4821-8E1D-71191EFD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7C1E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AB2585-9F00-448F-8D53-E00826237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8C160-613E-4EFC-9612-62FA2F945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62D0D-D8F2-4AF7-AD56-BA07407A7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61DF5-5FD9-4F30-82B9-22D6FDA61DE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32ABB-F3FD-4959-A8AC-115C993EB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C3759-F1FB-4A84-9B9A-65834A554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C98A-C94B-472D-963E-3B7E0F84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6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lectionary.library.vanderbilt.edu/texts.php?id=70#gospel_reading" TargetMode="External"/><Relationship Id="rId3" Type="http://schemas.microsoft.com/office/2007/relationships/hdphoto" Target="../media/hdphoto1.wdp"/><Relationship Id="rId7" Type="http://schemas.openxmlformats.org/officeDocument/2006/relationships/hyperlink" Target="https://lectionary.library.vanderbilt.edu/texts.php?id=70#epistle_read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ctionary.library.vanderbilt.edu/texts.php?id=70#psalm_reading" TargetMode="External"/><Relationship Id="rId5" Type="http://schemas.openxmlformats.org/officeDocument/2006/relationships/hyperlink" Target="https://lectionary.library.vanderbilt.edu/texts.php?id=70#hebrew_oth_reading" TargetMode="External"/><Relationship Id="rId4" Type="http://schemas.openxmlformats.org/officeDocument/2006/relationships/hyperlink" Target="https://lectionary.library.vanderbilt.edu/texts.php?id=70#hebrew_read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ctionary.library.vanderbilt.edu/texts.php?id=70#hebrew_oth_reading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s://lectionary.library.vanderbilt.edu/texts.php?id=70#hebrew_read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ctionary.library.vanderbilt.edu/texts.php?id=70#gospel_reading" TargetMode="External"/><Relationship Id="rId5" Type="http://schemas.openxmlformats.org/officeDocument/2006/relationships/hyperlink" Target="https://lectionary.library.vanderbilt.edu/texts.php?id=70#epistle_reading" TargetMode="External"/><Relationship Id="rId4" Type="http://schemas.openxmlformats.org/officeDocument/2006/relationships/hyperlink" Target="https://lectionary.library.vanderbilt.edu/texts.php?id=70#psalm_read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ctionary.library.vanderbilt.edu/texts.php?id=70#hebrew_oth_reading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lectionary.library.vanderbilt.edu/texts.php?id=70#hebrew_read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ctionary.library.vanderbilt.edu/texts.php?id=70#gospel_reading" TargetMode="External"/><Relationship Id="rId5" Type="http://schemas.openxmlformats.org/officeDocument/2006/relationships/hyperlink" Target="https://lectionary.library.vanderbilt.edu/texts.php?id=70#epistle_reading" TargetMode="External"/><Relationship Id="rId4" Type="http://schemas.openxmlformats.org/officeDocument/2006/relationships/hyperlink" Target="https://lectionary.library.vanderbilt.edu/texts.php?id=70#psalm_readi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s://lectionary.library.vanderbilt.edu/texts.php?id=70#hebrew_oth_reading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lectionary.library.vanderbilt.edu/texts.php?id=70#hebrew_read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ctionary.library.vanderbilt.edu/texts.php?id=70#gospel_reading" TargetMode="External"/><Relationship Id="rId5" Type="http://schemas.openxmlformats.org/officeDocument/2006/relationships/hyperlink" Target="https://lectionary.library.vanderbilt.edu/texts.php?id=70#epistle_reading" TargetMode="External"/><Relationship Id="rId4" Type="http://schemas.openxmlformats.org/officeDocument/2006/relationships/hyperlink" Target="https://lectionary.library.vanderbilt.edu/texts.php?id=70#psalm_readin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hyperlink" Target="https://lectionary.library.vanderbilt.edu/texts.php?id=70#hebrew_oth_reading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lectionary.library.vanderbilt.edu/texts.php?id=70#hebrew_read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ctionary.library.vanderbilt.edu/texts.php?id=70#gospel_reading" TargetMode="External"/><Relationship Id="rId5" Type="http://schemas.openxmlformats.org/officeDocument/2006/relationships/hyperlink" Target="https://lectionary.library.vanderbilt.edu/texts.php?id=70#epistle_reading" TargetMode="External"/><Relationship Id="rId4" Type="http://schemas.openxmlformats.org/officeDocument/2006/relationships/hyperlink" Target="https://lectionary.library.vanderbilt.edu/texts.php?id=70#psalm_readi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75A65D-4002-4621-942C-DA6B34061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154" y="933081"/>
            <a:ext cx="7547055" cy="49918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248A7F-C445-49B4-9C3D-75CA71881230}"/>
              </a:ext>
            </a:extLst>
          </p:cNvPr>
          <p:cNvSpPr txBox="1"/>
          <p:nvPr/>
        </p:nvSpPr>
        <p:spPr>
          <a:xfrm>
            <a:off x="733160" y="1052056"/>
            <a:ext cx="30581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Lenten Daily Prayer for Reflection </a:t>
            </a:r>
          </a:p>
          <a:p>
            <a:pPr algn="ctr"/>
            <a:r>
              <a:rPr lang="en-US" sz="2800" dirty="0"/>
              <a:t>Ash Wednesday</a:t>
            </a:r>
          </a:p>
          <a:p>
            <a:pPr algn="ctr"/>
            <a:r>
              <a:rPr lang="en-US" sz="2000" dirty="0"/>
              <a:t>Revised Common Lectionary Year B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CB0CB-9118-4B50-9688-61F1FCA957AA}"/>
              </a:ext>
            </a:extLst>
          </p:cNvPr>
          <p:cNvSpPr txBox="1"/>
          <p:nvPr/>
        </p:nvSpPr>
        <p:spPr>
          <a:xfrm>
            <a:off x="434915" y="3656291"/>
            <a:ext cx="387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 Prayers that follow are written by the RCL specifically for the </a:t>
            </a:r>
          </a:p>
          <a:p>
            <a:pPr algn="ctr"/>
            <a:r>
              <a:rPr lang="en-US" sz="1600" dirty="0"/>
              <a:t>Lectionary scripture texts:</a:t>
            </a:r>
          </a:p>
          <a:p>
            <a:pPr algn="ctr"/>
            <a:endParaRPr lang="en-US" sz="1600" dirty="0"/>
          </a:p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Joel 2:1-2, 12-17</a:t>
            </a:r>
            <a:r>
              <a:rPr lang="en-US" sz="1600" b="0" i="1" dirty="0">
                <a:solidFill>
                  <a:srgbClr val="674F13"/>
                </a:solidFill>
                <a:latin typeface="Calibri" panose="020F0502020204030204" pitchFamily="34" charset="0"/>
              </a:rPr>
              <a:t> or </a:t>
            </a:r>
            <a:r>
              <a:rPr lang="en-US" sz="1600" b="0" i="1" u="none" strike="noStrike" dirty="0">
                <a:solidFill>
                  <a:srgbClr val="674F13"/>
                </a:solidFill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Isaiah 58:1-12</a:t>
            </a:r>
            <a:r>
              <a:rPr lang="en-US" sz="1600" b="0" i="0" dirty="0">
                <a:solidFill>
                  <a:srgbClr val="674F13"/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51:1-17</a:t>
            </a:r>
            <a:r>
              <a:rPr lang="en-US" sz="1600" b="0" i="0" dirty="0">
                <a:solidFill>
                  <a:srgbClr val="674F13"/>
                </a:solidFill>
                <a:latin typeface="Calibri" panose="020F0502020204030204" pitchFamily="34" charset="0"/>
              </a:rPr>
              <a:t>   </a:t>
            </a:r>
          </a:p>
          <a:p>
            <a:pPr algn="ctr"/>
            <a:r>
              <a:rPr lang="en-US" sz="1600" b="0" i="0" dirty="0">
                <a:solidFill>
                  <a:srgbClr val="674F13"/>
                </a:solidFill>
                <a:latin typeface="Calibri" panose="020F0502020204030204" pitchFamily="34" charset="0"/>
              </a:rPr>
              <a:t> </a:t>
            </a:r>
            <a:r>
              <a:rPr lang="en-US" sz="1600" b="0" i="0" u="none" strike="noStrike" dirty="0">
                <a:solidFill>
                  <a:srgbClr val="674F13"/>
                </a:solidFill>
                <a:latin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 Corinthians 5:20b-6:10</a:t>
            </a:r>
            <a:r>
              <a:rPr lang="en-US" sz="1600" b="0" i="0" dirty="0">
                <a:solidFill>
                  <a:srgbClr val="674F13"/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latin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 6:1-6, 16-21</a:t>
            </a:r>
            <a:endParaRPr lang="en-US" sz="1600" dirty="0">
              <a:solidFill>
                <a:srgbClr val="674F13"/>
              </a:solidFill>
            </a:endParaRPr>
          </a:p>
          <a:p>
            <a:pPr algn="ctr"/>
            <a:endParaRPr lang="en-US" dirty="0"/>
          </a:p>
          <a:p>
            <a:pPr algn="ctr"/>
            <a:r>
              <a:rPr lang="en-US" sz="1600" i="1" dirty="0"/>
              <a:t>Image information may be found at the end.</a:t>
            </a:r>
          </a:p>
        </p:txBody>
      </p:sp>
    </p:spTree>
    <p:extLst>
      <p:ext uri="{BB962C8B-B14F-4D97-AF65-F5344CB8AC3E}">
        <p14:creationId xmlns:p14="http://schemas.microsoft.com/office/powerpoint/2010/main" val="194903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0">
        <p14:reveal/>
      </p:transition>
    </mc:Choice>
    <mc:Fallback xmlns="">
      <p:transition spd="slow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591476" y="779058"/>
            <a:ext cx="39587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Ash Wednesday, Year B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sz="2400" b="0" i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Righteous God,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humility and repentance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bring our failures in caring, helping, and loving,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bring the pain we have caused other,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bring the injustice in society of which we are a part,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the transforming power of your grace.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9E4605-7ABF-4904-BFAB-FC757EAD2930}"/>
              </a:ext>
            </a:extLst>
          </p:cNvPr>
          <p:cNvSpPr txBox="1"/>
          <p:nvPr/>
        </p:nvSpPr>
        <p:spPr>
          <a:xfrm>
            <a:off x="-128910" y="5517312"/>
            <a:ext cx="4400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Joel 2:1-2, 12-17</a:t>
            </a:r>
            <a:r>
              <a:rPr lang="en-US" sz="1600" b="0" i="1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or </a:t>
            </a:r>
            <a:r>
              <a:rPr lang="en-US" sz="1600" b="0" i="1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Isaiah 58:1-12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51:1-17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  </a:t>
            </a:r>
          </a:p>
          <a:p>
            <a:pPr algn="ctr"/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 Corinthians 5:20b-6:10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 6:1-6, 16-21</a:t>
            </a:r>
            <a:endParaRPr lang="en-US" sz="1600" b="0" i="0" dirty="0">
              <a:solidFill>
                <a:srgbClr val="674F13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6" name="Picture 2" descr="Title: Frederick Douglass&#10;[Click for larger image view]">
            <a:extLst>
              <a:ext uri="{FF2B5EF4-FFF2-40B4-BE49-F238E27FC236}">
                <a16:creationId xmlns:a16="http://schemas.microsoft.com/office/drawing/2014/main" id="{F6EFB0B1-E87B-4275-AC76-50BF95EF0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784" y="55414"/>
            <a:ext cx="4951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61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512554" y="628084"/>
            <a:ext cx="36893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Thursday after Ash Wednesday, Year B</a:t>
            </a:r>
          </a:p>
          <a:p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Grant us the courage to accept the healing you offer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to turn again toward the sunrise of your reign,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that we may walk with you in the promise of peace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 have willed for all the children of the earth,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have made known to us in Christ Jesus. Amen.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9E4605-7ABF-4904-BFAB-FC757EAD2930}"/>
              </a:ext>
            </a:extLst>
          </p:cNvPr>
          <p:cNvSpPr txBox="1"/>
          <p:nvPr/>
        </p:nvSpPr>
        <p:spPr>
          <a:xfrm>
            <a:off x="97970" y="5517312"/>
            <a:ext cx="3853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Joel 2:1-2, 12-17</a:t>
            </a:r>
            <a:r>
              <a:rPr lang="en-US" sz="1600" b="0" i="1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or </a:t>
            </a:r>
            <a:r>
              <a:rPr lang="en-US" sz="1600" b="0" i="1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Isaiah 58:1-12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51:1-17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  </a:t>
            </a:r>
          </a:p>
          <a:p>
            <a:pPr algn="ctr"/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 Corinthians 5:20b-6:10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 6:1-6, 16-21</a:t>
            </a:r>
            <a:endParaRPr lang="en-US" sz="1600" b="0" i="0" dirty="0">
              <a:solidFill>
                <a:srgbClr val="674F13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050" name="Picture 2" descr="Title: Jesus Mural of Faith, Hope, Love, and Peace&#10;[Click for larger image view]">
            <a:extLst>
              <a:ext uri="{FF2B5EF4-FFF2-40B4-BE49-F238E27FC236}">
                <a16:creationId xmlns:a16="http://schemas.microsoft.com/office/drawing/2014/main" id="{B6C13A7B-2B7D-4155-AEBE-7228ACAC3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90" y="0"/>
            <a:ext cx="6262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632298" y="544024"/>
            <a:ext cx="354781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Friday after Ash Wednesday, Year B</a:t>
            </a:r>
          </a:p>
          <a:p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 God, you delight … in a humble and contrite heart.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Overturn our love of worldly possessions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fix our hearts more firmly on you,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that, having nothing,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may yet possess everything,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treasure stored up for us in heaven.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6BFCC-0E8B-4427-87FC-49DB9761B224}"/>
              </a:ext>
            </a:extLst>
          </p:cNvPr>
          <p:cNvSpPr txBox="1"/>
          <p:nvPr/>
        </p:nvSpPr>
        <p:spPr>
          <a:xfrm>
            <a:off x="87084" y="5617761"/>
            <a:ext cx="40930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Joel 2:1-2, 12-17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or 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Isaiah 58:1-12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51:1-17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 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 Corinthians 5:20b-6:10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4F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 6:1-6, 16-21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74F1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074" name="Picture 2" descr="Title: Mother Teresa&#10;[Click for larger image view]">
            <a:extLst>
              <a:ext uri="{FF2B5EF4-FFF2-40B4-BE49-F238E27FC236}">
                <a16:creationId xmlns:a16="http://schemas.microsoft.com/office/drawing/2014/main" id="{22EDF0D7-1BB4-4A42-9A7A-047B1380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781" y="779581"/>
            <a:ext cx="6395884" cy="49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1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0A4611-85E1-40DB-BE69-0D6FF0BE1404}"/>
              </a:ext>
            </a:extLst>
          </p:cNvPr>
          <p:cNvSpPr txBox="1"/>
          <p:nvPr/>
        </p:nvSpPr>
        <p:spPr>
          <a:xfrm>
            <a:off x="400186" y="1095197"/>
            <a:ext cx="431929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Saturday after Ash Wednesday, Year B</a:t>
            </a:r>
          </a:p>
          <a:p>
            <a:endParaRPr lang="en-US" sz="24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Look with mercy on our contrite hearts … and create a new and right spirit in us,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that we may declare your praise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offer an acceptable sacrifice in these Lenten days;</a:t>
            </a:r>
          </a:p>
          <a:p>
            <a:r>
              <a:rPr lang="en-US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through Christ Jesus, who bore our sins on the cross.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1F6AD-9A45-46AD-BA8B-CC303A88E7D6}"/>
              </a:ext>
            </a:extLst>
          </p:cNvPr>
          <p:cNvSpPr txBox="1"/>
          <p:nvPr/>
        </p:nvSpPr>
        <p:spPr>
          <a:xfrm>
            <a:off x="0" y="5340331"/>
            <a:ext cx="39841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Joel 2:1-2, 12-17</a:t>
            </a:r>
            <a:r>
              <a:rPr lang="en-US" sz="1600" b="0" i="1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or </a:t>
            </a:r>
            <a:r>
              <a:rPr lang="en-US" sz="1600" b="0" i="1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Isaiah 58:1-12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Psalm 51:1-17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  </a:t>
            </a:r>
          </a:p>
          <a:p>
            <a:pPr algn="ctr"/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 Corinthians 5:20b-6:10</a:t>
            </a:r>
            <a:r>
              <a:rPr lang="en-US" sz="1600" b="0" i="0" dirty="0">
                <a:solidFill>
                  <a:srgbClr val="674F13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US" sz="1600" b="0" i="0" u="none" strike="noStrike" dirty="0">
                <a:solidFill>
                  <a:srgbClr val="674F13"/>
                </a:solidFill>
                <a:effectLst/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 6:1-6, 16-21</a:t>
            </a:r>
            <a:endParaRPr lang="en-US" sz="1600" b="0" i="0" dirty="0">
              <a:solidFill>
                <a:srgbClr val="674F13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555FFC-4FB2-4D91-92E5-A1083965EF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"/>
                    </a14:imgEffect>
                    <a14:imgEffect>
                      <a14:colorTemperature colorTemp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8397" y="0"/>
            <a:ext cx="5667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6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367AF5-2E61-48EB-874A-AB937D079A8E}"/>
              </a:ext>
            </a:extLst>
          </p:cNvPr>
          <p:cNvSpPr txBox="1"/>
          <p:nvPr/>
        </p:nvSpPr>
        <p:spPr>
          <a:xfrm>
            <a:off x="990600" y="493723"/>
            <a:ext cx="10459720" cy="4504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Prayers are reproduced from Revised Common Lectionary Prayers, copyright © 2002 Consultation on Common Texts. Augsburg Fortress. Used by permission.  Art image descriptions can be found at the Art in the Christian Tradition image library, a service of the Vanderbilt Divinity Library, http://diglib.library.vanderbilt.edu/.  All images available via Creative Commons 3.0 License.</a:t>
            </a:r>
          </a:p>
          <a:p>
            <a:endParaRPr lang="en-US" sz="1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Pharisee and the Publican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JESUS MAFA  --  https://www.librairie-emmanuel.fr/contact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Frederick Douglass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Kelly Latimore  --  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https://kellylatimoreicons.com/contact/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Jesus Mural of Faith, Hope, Love, and Peace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Unidentified artist  --  https://www.flickr.com/photos/36847973@N00/3342340183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Mother Teresa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Ariel Quiroz  --  https://commons.wikimedia.org/wiki/File:Mother_Teresa_by_Ariel_Quiroz_-_Portrait.jpg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Praying Woman</a:t>
            </a:r>
            <a:r>
              <a:rPr lang="en-US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Unidentified artist  --  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https://commons.wikimedia.org/wiki/File:Praying_Woman_-_Nationalmuseum_-_23609.tif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00">
        <p14:reveal/>
      </p:transition>
    </mc:Choice>
    <mc:Fallback xmlns="">
      <p:transition spd="slow" advTm="1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5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531</Words>
  <Application>Microsoft Office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Richardson</dc:creator>
  <cp:lastModifiedBy>Anne Richardson</cp:lastModifiedBy>
  <cp:revision>80</cp:revision>
  <dcterms:created xsi:type="dcterms:W3CDTF">2020-10-17T13:53:15Z</dcterms:created>
  <dcterms:modified xsi:type="dcterms:W3CDTF">2021-01-15T15:42:37Z</dcterms:modified>
</cp:coreProperties>
</file>