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sldIdLst>
    <p:sldId id="256" r:id="rId2"/>
    <p:sldId id="397" r:id="rId3"/>
    <p:sldId id="398" r:id="rId4"/>
    <p:sldId id="282" r:id="rId5"/>
    <p:sldId id="382" r:id="rId6"/>
    <p:sldId id="383" r:id="rId7"/>
    <p:sldId id="400" r:id="rId8"/>
    <p:sldId id="399" r:id="rId9"/>
    <p:sldId id="384" r:id="rId10"/>
    <p:sldId id="385" r:id="rId11"/>
    <p:sldId id="408" r:id="rId12"/>
    <p:sldId id="387" r:id="rId13"/>
    <p:sldId id="386" r:id="rId14"/>
    <p:sldId id="40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778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92283-5DAD-4197-8B51-666D80DBD764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21417-9C38-480C-A012-705512C66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54B3-2CAD-43AB-968D-4DD9821B749A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143001"/>
            <a:ext cx="8458200" cy="1698625"/>
          </a:xfrm>
        </p:spPr>
        <p:txBody>
          <a:bodyPr>
            <a:noAutofit/>
          </a:bodyPr>
          <a:lstStyle/>
          <a:p>
            <a:r>
              <a:rPr lang="en-US" sz="8800" dirty="0"/>
              <a:t>LITURGY OF THE PALMS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429000"/>
            <a:ext cx="6400800" cy="838200"/>
          </a:xfrm>
        </p:spPr>
        <p:txBody>
          <a:bodyPr>
            <a:normAutofit lnSpcReduction="10000"/>
          </a:bodyPr>
          <a:lstStyle/>
          <a:p>
            <a:r>
              <a:rPr lang="en-US" sz="5400" i="1">
                <a:solidFill>
                  <a:schemeClr val="tx1"/>
                </a:solidFill>
              </a:rPr>
              <a:t>Year C</a:t>
            </a:r>
            <a:endParaRPr lang="en-US" sz="5400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6172200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Psalm 118:1-2, 19-29  •  Luke 19:28-40</a:t>
            </a:r>
          </a:p>
        </p:txBody>
      </p:sp>
    </p:spTree>
  </p:cSld>
  <p:clrMapOvr>
    <a:masterClrMapping/>
  </p:clrMapOvr>
  <p:transition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1009" y="1981200"/>
            <a:ext cx="632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Then they brought it to Jesus; and after throwing their cloaks on the colt, they set Jesus on it.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19:35</a:t>
            </a:r>
          </a:p>
        </p:txBody>
      </p:sp>
    </p:spTree>
  </p:cSld>
  <p:clrMapOvr>
    <a:masterClrMapping/>
  </p:clrMapOvr>
  <p:transition advTm="8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6367046"/>
            <a:ext cx="1097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95000"/>
                  </a:schemeClr>
                </a:solidFill>
              </a:rPr>
              <a:t>Entry </a:t>
            </a:r>
            <a:r>
              <a:rPr lang="fr-FR" sz="1600" dirty="0" err="1">
                <a:solidFill>
                  <a:schemeClr val="tx1">
                    <a:lumMod val="95000"/>
                  </a:schemeClr>
                </a:solidFill>
              </a:rPr>
              <a:t>into</a:t>
            </a:r>
            <a:r>
              <a:rPr lang="fr-FR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>
                    <a:lumMod val="95000"/>
                  </a:schemeClr>
                </a:solidFill>
              </a:rPr>
              <a:t>Jerusalem</a:t>
            </a:r>
            <a:r>
              <a:rPr lang="fr-FR" sz="1600" dirty="0">
                <a:solidFill>
                  <a:schemeClr val="tx1">
                    <a:lumMod val="95000"/>
                  </a:schemeClr>
                </a:solidFill>
              </a:rPr>
              <a:t>  -- 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Rudolf von Ems,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Weltchronik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Getty Museum, Los Angeles, 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E2B38-894C-45AA-BD84-64550EC36B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52400"/>
            <a:ext cx="994165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5764"/>
      </p:ext>
    </p:extLst>
  </p:cSld>
  <p:clrMapOvr>
    <a:masterClrMapping/>
  </p:clrMapOvr>
  <p:transition advTm="8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2228672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As he rode along, people kept spreading their cloaks on the road.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41148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19:36</a:t>
            </a:r>
          </a:p>
        </p:txBody>
      </p:sp>
    </p:spTree>
  </p:cSld>
  <p:clrMapOvr>
    <a:masterClrMapping/>
  </p:clrMapOvr>
  <p:transition advTm="8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4876800"/>
            <a:ext cx="1828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Entry into Jerusalem  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Armenian 17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c.  manuscript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Bodleian Library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Oxford, England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7A9CD-F6E9-4B36-81FC-5142A4579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0"/>
            <a:ext cx="4648200" cy="6882912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8900" y="1828800"/>
            <a:ext cx="693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 whole multitude of the disciples began to praise God joyfully with a loud voice for all the deeds of power that they had seen,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44958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19:37b</a:t>
            </a:r>
          </a:p>
        </p:txBody>
      </p:sp>
    </p:spTree>
    <p:extLst>
      <p:ext uri="{BB962C8B-B14F-4D97-AF65-F5344CB8AC3E}">
        <p14:creationId xmlns:p14="http://schemas.microsoft.com/office/powerpoint/2010/main" val="2368290017"/>
      </p:ext>
    </p:extLst>
  </p:cSld>
  <p:clrMapOvr>
    <a:masterClrMapping/>
  </p:clrMapOvr>
  <p:transition advTm="8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572220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Hallelujah!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Mike Moyers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8FA8-797B-4526-B936-A47D54A511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134" y="0"/>
            <a:ext cx="5489666" cy="68580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1981200"/>
            <a:ext cx="693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saying, "Blessed is the king who comes in the name of the Lord! Peace in heaven, and glory in the highest heaven!"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19:38</a:t>
            </a:r>
          </a:p>
        </p:txBody>
      </p:sp>
    </p:spTree>
  </p:cSld>
  <p:clrMapOvr>
    <a:masterClrMapping/>
  </p:clrMapOvr>
  <p:transition advTm="8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Entry into Jerusalem  --  John August Swanson, Serigraph, 1990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1E1E15-5183-40C2-99ED-30013B855B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44" y="1"/>
            <a:ext cx="8527256" cy="6405451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209800"/>
            <a:ext cx="678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Some of the Pharisees in the crowd said to him, "Teacher, order your disciples to stop."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19:39</a:t>
            </a:r>
          </a:p>
        </p:txBody>
      </p:sp>
    </p:spTree>
  </p:cSld>
  <p:clrMapOvr>
    <a:masterClrMapping/>
  </p:clrMapOvr>
  <p:transition advTm="8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64008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Christ's Entry into Brussels, 1889  --  James Ensor, Getty Museum, Los Angeles, CA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0A7D1-4C96-4BCB-B5DF-9CB0C6C7BB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81000"/>
            <a:ext cx="10026316" cy="57150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18288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Open to me the gates of righteousness, that I may enter through them and give thanks to the LORD.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Psalm 118:19</a:t>
            </a:r>
          </a:p>
        </p:txBody>
      </p:sp>
    </p:spTree>
    <p:extLst>
      <p:ext uri="{BB962C8B-B14F-4D97-AF65-F5344CB8AC3E}">
        <p14:creationId xmlns:p14="http://schemas.microsoft.com/office/powerpoint/2010/main" val="363820740"/>
      </p:ext>
    </p:extLst>
  </p:cSld>
  <p:clrMapOvr>
    <a:masterClrMapping/>
  </p:clrMapOvr>
  <p:transition advTm="8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2209800"/>
            <a:ext cx="6553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 answered, "I tell you, if these were silent, the stones would shout out."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19:40</a:t>
            </a:r>
          </a:p>
        </p:txBody>
      </p:sp>
    </p:spTree>
  </p:cSld>
  <p:clrMapOvr>
    <a:masterClrMapping/>
  </p:clrMapOvr>
  <p:transition advTm="8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Entry into Jerusalem  --  Gustave Dore, Clark Art Institute, Williamstown, MA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3D71E-846C-4626-9BA3-4927291C58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050" y="17834"/>
            <a:ext cx="8503151" cy="6310933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362"/>
            <a:ext cx="8229600" cy="503238"/>
          </a:xfrm>
        </p:spPr>
        <p:txBody>
          <a:bodyPr>
            <a:normAutofit/>
          </a:bodyPr>
          <a:lstStyle/>
          <a:p>
            <a:r>
              <a:rPr lang="en-US" sz="2400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609600"/>
            <a:ext cx="8991600" cy="6248400"/>
          </a:xfrm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/>
              <a:t>New Revised Standard Version Bible, copyright 1989, Division of Christian Education of the </a:t>
            </a:r>
            <a:r>
              <a:rPr lang="en-US" sz="1600"/>
              <a:t>National Council </a:t>
            </a:r>
            <a:r>
              <a:rPr lang="en-US" sz="1600" dirty="0"/>
              <a:t>of the Churches of Christ in the United States of America. Used by permission. All rights reserved.</a:t>
            </a:r>
          </a:p>
          <a:p>
            <a:pPr>
              <a:buNone/>
            </a:pPr>
            <a:r>
              <a:rPr lang="en-US" sz="1600" dirty="0"/>
              <a:t>https://commons.wikimedia.org/wiki/File:Giotto_di_Bondone_-_No._26_Scenes_from_the_Life_of_Christ_-_10._Entry_into_Jerusalem_-_WGA09206.jpg</a:t>
            </a:r>
          </a:p>
          <a:p>
            <a:pPr>
              <a:buNone/>
            </a:pPr>
            <a:r>
              <a:rPr lang="en-US" sz="1600" dirty="0"/>
              <a:t>https://commons.wikimedia.org/wiki/File:Hosana_Rings.jpg</a:t>
            </a:r>
          </a:p>
          <a:p>
            <a:pPr>
              <a:buNone/>
            </a:pPr>
            <a:r>
              <a:rPr lang="en-US" sz="1600" dirty="0"/>
              <a:t>https://commons.wikimedia.org/wiki/File:Christ_upon_the_Donkey_for_the_Palm_Procession,_Cologne,_c._1520,_limewood_and_softwood,_polychrome_-_Museum_Schn%C3%BCtgen_-_Cologne,_Germany_-_DSC00072.jpg</a:t>
            </a:r>
          </a:p>
          <a:p>
            <a:pPr>
              <a:buNone/>
            </a:pPr>
            <a:r>
              <a:rPr lang="en-US" sz="1600" dirty="0"/>
              <a:t>https://commons.wikimedia.org/wiki/File:Sankt_Matteus_kyrka_(Metodistf%C3%B6rsamling)_i_Kvillestan_p%C3%A5_Hisingen_i_G%C3%B6teborg,_den_6_sept_2006,_bild_16.JPG</a:t>
            </a:r>
          </a:p>
          <a:p>
            <a:pPr>
              <a:buNone/>
            </a:pPr>
            <a:r>
              <a:rPr lang="en-US" sz="1600" dirty="0"/>
              <a:t>https://commons.wikimedia.org/wiki/File:Folio_173v_-_The_Entry_into_Jerusalem.jpg</a:t>
            </a:r>
          </a:p>
          <a:p>
            <a:pPr>
              <a:buNone/>
            </a:pPr>
            <a:r>
              <a:rPr lang="fr-FR" sz="1600" dirty="0"/>
              <a:t>https://commons.wikimedia.org/wiki/File:Bodleian_Library_MS._Arm._d.13._Armenian_Gospels-0013-0.jpg</a:t>
            </a:r>
          </a:p>
          <a:p>
            <a:pPr>
              <a:buNone/>
            </a:pPr>
            <a:r>
              <a:rPr lang="fr-FR" sz="1600" dirty="0"/>
              <a:t>Mike </a:t>
            </a:r>
            <a:r>
              <a:rPr lang="fr-FR" sz="1600" dirty="0" err="1"/>
              <a:t>Moyers</a:t>
            </a:r>
            <a:r>
              <a:rPr lang="fr-FR" sz="1600" dirty="0"/>
              <a:t>, https://www.mikemoyersfineart.com/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www.JohnAugustSwanson.com - copyright 1990 by John August Swanson</a:t>
            </a:r>
          </a:p>
          <a:p>
            <a:pPr>
              <a:buNone/>
            </a:pPr>
            <a:r>
              <a:rPr lang="en-US" sz="1600" dirty="0"/>
              <a:t>https://commons.wikimedia.org/wiki/File:Christ%27s_Entry_into_Brussels_in_1889.jpg</a:t>
            </a:r>
          </a:p>
          <a:p>
            <a:pPr>
              <a:buNone/>
            </a:pPr>
            <a:r>
              <a:rPr lang="en-US" sz="1600" dirty="0"/>
              <a:t>https://commons.wikimedia.org/wiki/File:Gustave_Dor%C3%A9_-_Christ%27s_Entry_into_Jerusalem.jpg</a:t>
            </a:r>
          </a:p>
          <a:p>
            <a:pPr>
              <a:buNone/>
            </a:pPr>
            <a:r>
              <a:rPr lang="en-US" sz="1600" dirty="0"/>
              <a:t>Additional descriptions can be found at the Art in the Christian Tradition image library, a service of the Vanderbilt Divinity Library, http://diglib.library.vanderbilt.edu/.  All images available via Creative Commons 3.0 License.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</p:txBody>
      </p:sp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4965918"/>
            <a:ext cx="144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Entry into Jerusalem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Giotto</a:t>
            </a:r>
          </a:p>
          <a:p>
            <a:pPr algn="ctr"/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Scrovegni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Chapel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Padua, Italy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D2D9A6-274D-4985-8CCF-FCF6F066D0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600" y="3842"/>
            <a:ext cx="7346839" cy="685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54743"/>
      </p:ext>
    </p:extLst>
  </p:cSld>
  <p:clrMapOvr>
    <a:masterClrMapping/>
  </p:clrMapOvr>
  <p:transition advTm="8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21336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 LORD is God, and he has given us light. Bind the festal procession with branches …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Psalm 118:27a</a:t>
            </a:r>
          </a:p>
        </p:txBody>
      </p:sp>
    </p:spTree>
  </p:cSld>
  <p:clrMapOvr>
    <a:masterClrMapping/>
  </p:clrMapOvr>
  <p:transition advTm="8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5638800"/>
            <a:ext cx="220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Palm Leaf Rings for Hosanna (Palm Sunday)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Ethiopia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3BDE9-6CAB-40F1-B5A9-0135D0256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782334" cy="68580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1944469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"Go into the village ahead of you, and as you enter it you will find tied there a colt that has never been ridden. Untie it and bring it here."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44958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19:30</a:t>
            </a:r>
          </a:p>
        </p:txBody>
      </p:sp>
    </p:spTree>
  </p:cSld>
  <p:clrMapOvr>
    <a:masterClrMapping/>
  </p:clrMapOvr>
  <p:transition advTm="8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50292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Christ on Donkey for Palm Sunday Procession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Museum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Schnütgen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Cologne, Germany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476BA1-81B9-4850-99AB-92C1DA468D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63056"/>
            <a:ext cx="4876800" cy="67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14713"/>
      </p:ext>
    </p:extLst>
  </p:cSld>
  <p:clrMapOvr>
    <a:masterClrMapping/>
  </p:clrMapOvr>
  <p:transition advTm="8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1981200"/>
            <a:ext cx="647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If anyone asks you, 'Why are you untying it?' just say this, 'The Lord needs it.'"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41910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19:31</a:t>
            </a:r>
          </a:p>
        </p:txBody>
      </p:sp>
    </p:spTree>
    <p:extLst>
      <p:ext uri="{BB962C8B-B14F-4D97-AF65-F5344CB8AC3E}">
        <p14:creationId xmlns:p14="http://schemas.microsoft.com/office/powerpoint/2010/main" val="1666900386"/>
      </p:ext>
    </p:extLst>
  </p:cSld>
  <p:clrMapOvr>
    <a:masterClrMapping/>
  </p:clrMapOvr>
  <p:transition advTm="8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3246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Christ on the Colt  --  Church of Saint Matthew, Methodist Assembly, Goteborg, Sweden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E356A-CFD6-491E-9CA9-8D5ECC57D7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65014"/>
            <a:ext cx="9144000" cy="5907186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theme/theme1.xml><?xml version="1.0" encoding="utf-8"?>
<a:theme xmlns:a="http://schemas.openxmlformats.org/drawingml/2006/main" name="First Sunday after Christmas Day Year A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2F2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First Sunday after Christmas Day Year A</Template>
  <TotalTime>782</TotalTime>
  <Words>769</Words>
  <Application>Microsoft Office PowerPoint</Application>
  <PresentationFormat>Widescreen</PresentationFormat>
  <Paragraphs>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First Sunday after Christmas Day Year A</vt:lpstr>
      <vt:lpstr>LITURGY OF THE PALMS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</dc:title>
  <dc:creator>Anne</dc:creator>
  <cp:lastModifiedBy>Anne Richardson</cp:lastModifiedBy>
  <cp:revision>106</cp:revision>
  <dcterms:created xsi:type="dcterms:W3CDTF">2016-08-31T16:46:43Z</dcterms:created>
  <dcterms:modified xsi:type="dcterms:W3CDTF">2022-10-31T20:08:51Z</dcterms:modified>
</cp:coreProperties>
</file>