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05" r:id="rId3"/>
    <p:sldId id="406" r:id="rId4"/>
    <p:sldId id="385" r:id="rId5"/>
    <p:sldId id="386" r:id="rId6"/>
    <p:sldId id="387" r:id="rId7"/>
    <p:sldId id="388" r:id="rId8"/>
    <p:sldId id="389" r:id="rId9"/>
    <p:sldId id="390" r:id="rId10"/>
    <p:sldId id="391" r:id="rId11"/>
    <p:sldId id="392" r:id="rId12"/>
    <p:sldId id="414" r:id="rId13"/>
    <p:sldId id="393" r:id="rId14"/>
    <p:sldId id="409" r:id="rId15"/>
    <p:sldId id="395" r:id="rId16"/>
    <p:sldId id="411" r:id="rId17"/>
    <p:sldId id="402" r:id="rId18"/>
    <p:sldId id="396" r:id="rId19"/>
    <p:sldId id="400" r:id="rId20"/>
    <p:sldId id="412" r:id="rId21"/>
    <p:sldId id="404" r:id="rId22"/>
    <p:sldId id="397" r:id="rId23"/>
    <p:sldId id="398"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82" autoAdjust="0"/>
    <p:restoredTop sz="94660"/>
  </p:normalViewPr>
  <p:slideViewPr>
    <p:cSldViewPr>
      <p:cViewPr varScale="1">
        <p:scale>
          <a:sx n="75" d="100"/>
          <a:sy n="75" d="100"/>
        </p:scale>
        <p:origin x="859" y="58"/>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18</a:t>
            </a:fld>
            <a:endParaRPr lang="en-US"/>
          </a:p>
        </p:txBody>
      </p:sp>
    </p:spTree>
    <p:extLst>
      <p:ext uri="{BB962C8B-B14F-4D97-AF65-F5344CB8AC3E}">
        <p14:creationId xmlns:p14="http://schemas.microsoft.com/office/powerpoint/2010/main" val="3159885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295401"/>
            <a:ext cx="8458200" cy="1470025"/>
          </a:xfrm>
        </p:spPr>
        <p:txBody>
          <a:bodyPr>
            <a:noAutofit/>
          </a:bodyPr>
          <a:lstStyle/>
          <a:p>
            <a:r>
              <a:rPr lang="en-US" sz="9600" dirty="0"/>
              <a:t>Ascension of the Lord</a:t>
            </a:r>
          </a:p>
        </p:txBody>
      </p:sp>
      <p:sp>
        <p:nvSpPr>
          <p:cNvPr id="3" name="Subtitle 2"/>
          <p:cNvSpPr>
            <a:spLocks noGrp="1"/>
          </p:cNvSpPr>
          <p:nvPr>
            <p:ph type="subTitle" idx="1"/>
          </p:nvPr>
        </p:nvSpPr>
        <p:spPr>
          <a:xfrm>
            <a:off x="2933700" y="37338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1905000" y="4724401"/>
            <a:ext cx="3962400" cy="2246769"/>
          </a:xfrm>
          <a:prstGeom prst="rect">
            <a:avLst/>
          </a:prstGeom>
        </p:spPr>
        <p:txBody>
          <a:bodyPr wrap="square">
            <a:spAutoFit/>
          </a:bodyPr>
          <a:lstStyle/>
          <a:p>
            <a:r>
              <a:rPr lang="en-US" sz="2800" dirty="0"/>
              <a:t>Acts 1:1-11</a:t>
            </a:r>
          </a:p>
          <a:p>
            <a:r>
              <a:rPr lang="en-US" sz="2800" dirty="0"/>
              <a:t>Psalm 47 or Psalm 93</a:t>
            </a:r>
          </a:p>
          <a:p>
            <a:r>
              <a:rPr lang="en-US" sz="2800" dirty="0"/>
              <a:t>Ephesians 1:15-23</a:t>
            </a:r>
          </a:p>
          <a:p>
            <a:r>
              <a:rPr lang="en-US" sz="2800" dirty="0"/>
              <a:t>Luke 24:44-53 </a:t>
            </a:r>
            <a:r>
              <a:rPr lang="fi-FI" sz="2800" dirty="0"/>
              <a:t>	</a:t>
            </a:r>
          </a:p>
          <a:p>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 repentance and forgiveness of sins is to be proclaimed in his name to all nations,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24:47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err="1">
                <a:solidFill>
                  <a:schemeClr val="tx1">
                    <a:lumMod val="95000"/>
                  </a:schemeClr>
                </a:solidFill>
              </a:rPr>
              <a:t>Millenium</a:t>
            </a:r>
            <a:r>
              <a:rPr lang="en-US" sz="1600" dirty="0">
                <a:solidFill>
                  <a:schemeClr val="tx1">
                    <a:lumMod val="95000"/>
                  </a:schemeClr>
                </a:solidFill>
              </a:rPr>
              <a:t> Chapel of Peace and Forgiveness, </a:t>
            </a:r>
            <a:r>
              <a:rPr lang="en-US" sz="1600" dirty="0" err="1">
                <a:solidFill>
                  <a:schemeClr val="tx1">
                    <a:lumMod val="95000"/>
                  </a:schemeClr>
                </a:solidFill>
              </a:rPr>
              <a:t>Alrewas</a:t>
            </a:r>
            <a:r>
              <a:rPr lang="en-US" sz="1600" dirty="0">
                <a:solidFill>
                  <a:schemeClr val="tx1">
                    <a:lumMod val="95000"/>
                  </a:schemeClr>
                </a:solidFill>
              </a:rPr>
              <a:t>, England</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48484" y="457201"/>
            <a:ext cx="8086116" cy="5257801"/>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105400"/>
            <a:ext cx="1447800" cy="1600438"/>
          </a:xfrm>
          <a:prstGeom prst="rect">
            <a:avLst/>
          </a:prstGeom>
          <a:noFill/>
        </p:spPr>
        <p:txBody>
          <a:bodyPr wrap="square" rtlCol="0">
            <a:spAutoFit/>
          </a:bodyPr>
          <a:lstStyle/>
          <a:p>
            <a:pPr algn="ctr"/>
            <a:r>
              <a:rPr lang="en-US" sz="1400" dirty="0">
                <a:solidFill>
                  <a:schemeClr val="tx1">
                    <a:lumMod val="95000"/>
                  </a:schemeClr>
                </a:solidFill>
              </a:rPr>
              <a:t>Charles Lwanga Baptizing</a:t>
            </a:r>
          </a:p>
          <a:p>
            <a:pPr algn="ctr"/>
            <a:endParaRPr lang="en-US" sz="1400" dirty="0">
              <a:solidFill>
                <a:schemeClr val="tx1">
                  <a:lumMod val="95000"/>
                </a:schemeClr>
              </a:solidFill>
            </a:endParaRPr>
          </a:p>
          <a:p>
            <a:pPr algn="ctr"/>
            <a:r>
              <a:rPr lang="en-US" sz="1400" dirty="0">
                <a:solidFill>
                  <a:schemeClr val="tx1">
                    <a:lumMod val="95000"/>
                  </a:schemeClr>
                </a:solidFill>
              </a:rPr>
              <a:t>Basilica of the Uganda Martyrs</a:t>
            </a:r>
          </a:p>
          <a:p>
            <a:pPr algn="ctr"/>
            <a:r>
              <a:rPr lang="en-US" sz="1400" dirty="0" err="1">
                <a:solidFill>
                  <a:schemeClr val="tx1">
                    <a:lumMod val="95000"/>
                  </a:schemeClr>
                </a:solidFill>
              </a:rPr>
              <a:t>Namugongo</a:t>
            </a:r>
            <a:r>
              <a:rPr lang="en-US" sz="1400" dirty="0">
                <a:solidFill>
                  <a:schemeClr val="tx1">
                    <a:lumMod val="95000"/>
                  </a:schemeClr>
                </a:solidFill>
              </a:rPr>
              <a:t>, Uganda</a:t>
            </a:r>
          </a:p>
        </p:txBody>
      </p:sp>
      <p:pic>
        <p:nvPicPr>
          <p:cNvPr id="6" name="Picture 5">
            <a:extLst>
              <a:ext uri="{FF2B5EF4-FFF2-40B4-BE49-F238E27FC236}">
                <a16:creationId xmlns:a16="http://schemas.microsoft.com/office/drawing/2014/main" id="{49874102-042A-4B23-8B49-FCD5AAAC42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48100" y="0"/>
            <a:ext cx="5143500" cy="6858000"/>
          </a:xfrm>
          <a:prstGeom prst="rect">
            <a:avLst/>
          </a:prstGeom>
        </p:spPr>
      </p:pic>
    </p:spTree>
    <p:extLst>
      <p:ext uri="{BB962C8B-B14F-4D97-AF65-F5344CB8AC3E}">
        <p14:creationId xmlns:p14="http://schemas.microsoft.com/office/powerpoint/2010/main" val="3693726070"/>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05000"/>
            <a:ext cx="6781800" cy="1754326"/>
          </a:xfrm>
          <a:prstGeom prst="rect">
            <a:avLst/>
          </a:prstGeom>
        </p:spPr>
        <p:txBody>
          <a:bodyPr wrap="square">
            <a:spAutoFit/>
          </a:bodyPr>
          <a:lstStyle/>
          <a:p>
            <a:r>
              <a:rPr lang="en-US" sz="3600" dirty="0"/>
              <a:t>Then he led them out as far as Bethany, and, lifting up his hands, he blessed them.</a:t>
            </a:r>
            <a:endParaRPr lang="en-US" sz="3600" dirty="0">
              <a:cs typeface="Arial" pitchFamily="34" charset="0"/>
            </a:endParaRPr>
          </a:p>
        </p:txBody>
      </p:sp>
      <p:sp>
        <p:nvSpPr>
          <p:cNvPr id="5" name="TextBox 4"/>
          <p:cNvSpPr txBox="1"/>
          <p:nvPr/>
        </p:nvSpPr>
        <p:spPr>
          <a:xfrm>
            <a:off x="52578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24:50</a:t>
            </a:r>
          </a:p>
        </p:txBody>
      </p:sp>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10400" y="5791200"/>
            <a:ext cx="2819400" cy="861774"/>
          </a:xfrm>
          <a:prstGeom prst="rect">
            <a:avLst/>
          </a:prstGeom>
          <a:noFill/>
        </p:spPr>
        <p:txBody>
          <a:bodyPr wrap="square" rtlCol="0">
            <a:spAutoFit/>
          </a:bodyPr>
          <a:lstStyle/>
          <a:p>
            <a:pPr algn="ctr"/>
            <a:r>
              <a:rPr lang="en-US" sz="1600" dirty="0">
                <a:solidFill>
                  <a:schemeClr val="tx1">
                    <a:lumMod val="95000"/>
                  </a:schemeClr>
                </a:solidFill>
              </a:rPr>
              <a:t>Ascension of Christ</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stretch>
            <a:fillRect/>
          </a:stretch>
        </p:blipFill>
        <p:spPr>
          <a:xfrm>
            <a:off x="2514600" y="47214"/>
            <a:ext cx="4436741" cy="6810786"/>
          </a:xfrm>
          <a:prstGeom prst="rect">
            <a:avLst/>
          </a:prstGeom>
        </p:spPr>
      </p:pic>
    </p:spTree>
    <p:extLst>
      <p:ext uri="{BB962C8B-B14F-4D97-AF65-F5344CB8AC3E}">
        <p14:creationId xmlns:p14="http://schemas.microsoft.com/office/powerpoint/2010/main" val="2952749105"/>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905000"/>
            <a:ext cx="6934200" cy="1754326"/>
          </a:xfrm>
          <a:prstGeom prst="rect">
            <a:avLst/>
          </a:prstGeom>
        </p:spPr>
        <p:txBody>
          <a:bodyPr wrap="square">
            <a:spAutoFit/>
          </a:bodyPr>
          <a:lstStyle/>
          <a:p>
            <a:r>
              <a:rPr lang="en-US" sz="3600" dirty="0"/>
              <a:t>While he was blessing them, he withdrew from them and was carried up into heaven.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24:51</a:t>
            </a:r>
          </a:p>
        </p:txBody>
      </p:sp>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2484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a:t>
            </a:r>
            <a:r>
              <a:rPr lang="en-US" sz="1600" dirty="0" err="1">
                <a:solidFill>
                  <a:schemeClr val="tx1">
                    <a:lumMod val="95000"/>
                  </a:schemeClr>
                </a:solidFill>
              </a:rPr>
              <a:t>Keur</a:t>
            </a:r>
            <a:r>
              <a:rPr lang="en-US" sz="1600" dirty="0">
                <a:solidFill>
                  <a:schemeClr val="tx1">
                    <a:lumMod val="95000"/>
                  </a:schemeClr>
                </a:solidFill>
              </a:rPr>
              <a:t> Moussa Abbey, </a:t>
            </a: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38200"/>
            <a:ext cx="9144000" cy="4884234"/>
          </a:xfrm>
          <a:prstGeom prst="rect">
            <a:avLst/>
          </a:prstGeom>
        </p:spPr>
      </p:pic>
    </p:spTree>
    <p:extLst>
      <p:ext uri="{BB962C8B-B14F-4D97-AF65-F5344CB8AC3E}">
        <p14:creationId xmlns:p14="http://schemas.microsoft.com/office/powerpoint/2010/main" val="1056203244"/>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0400" y="6260068"/>
            <a:ext cx="6477000" cy="338554"/>
          </a:xfrm>
          <a:prstGeom prst="rect">
            <a:avLst/>
          </a:prstGeom>
          <a:noFill/>
        </p:spPr>
        <p:txBody>
          <a:bodyPr wrap="square" rtlCol="0">
            <a:spAutoFit/>
          </a:bodyPr>
          <a:lstStyle/>
          <a:p>
            <a:pPr algn="ctr"/>
            <a:r>
              <a:rPr lang="en-US" sz="1600" dirty="0">
                <a:solidFill>
                  <a:schemeClr val="tx1">
                    <a:lumMod val="95000"/>
                  </a:schemeClr>
                </a:solidFill>
              </a:rPr>
              <a:t>Ascension  --  </a:t>
            </a:r>
            <a:r>
              <a:rPr lang="it-IT" sz="1600" dirty="0">
                <a:solidFill>
                  <a:schemeClr val="tx1">
                    <a:lumMod val="95000"/>
                  </a:schemeClr>
                </a:solidFill>
              </a:rPr>
              <a:t>Giotto, Basilica of San Francis of Assisi, Assisi, Italy</a:t>
            </a:r>
            <a:endParaRPr lang="en-US" sz="1600" dirty="0">
              <a:solidFill>
                <a:schemeClr val="tx1">
                  <a:lumMod val="95000"/>
                </a:schemeClr>
              </a:solidFill>
            </a:endParaRPr>
          </a:p>
        </p:txBody>
      </p:sp>
      <p:pic>
        <p:nvPicPr>
          <p:cNvPr id="5" name="Picture 4">
            <a:extLst>
              <a:ext uri="{FF2B5EF4-FFF2-40B4-BE49-F238E27FC236}">
                <a16:creationId xmlns:a16="http://schemas.microsoft.com/office/drawing/2014/main" id="{A3135562-B9FB-4D78-9A39-C6FD8B889DA8}"/>
              </a:ext>
            </a:extLst>
          </p:cNvPr>
          <p:cNvPicPr>
            <a:picLocks noChangeAspect="1"/>
          </p:cNvPicPr>
          <p:nvPr/>
        </p:nvPicPr>
        <p:blipFill>
          <a:blip r:embed="rId2"/>
          <a:stretch>
            <a:fillRect/>
          </a:stretch>
        </p:blipFill>
        <p:spPr>
          <a:xfrm>
            <a:off x="3454883" y="457200"/>
            <a:ext cx="5962061" cy="5504448"/>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Joanna Vaughn, Cape Cod Bay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26790"/>
            <a:ext cx="8382000" cy="6237387"/>
          </a:xfrm>
          <a:prstGeom prst="rect">
            <a:avLst/>
          </a:prstGeom>
        </p:spPr>
      </p:pic>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1800" y="6400800"/>
            <a:ext cx="7010400" cy="307777"/>
          </a:xfrm>
          <a:prstGeom prst="rect">
            <a:avLst/>
          </a:prstGeom>
          <a:noFill/>
        </p:spPr>
        <p:txBody>
          <a:bodyPr wrap="square" rtlCol="0">
            <a:spAutoFit/>
          </a:bodyPr>
          <a:lstStyle/>
          <a:p>
            <a:pPr algn="ctr"/>
            <a:r>
              <a:rPr lang="en-US" sz="1400" dirty="0">
                <a:solidFill>
                  <a:schemeClr val="tx1">
                    <a:lumMod val="95000"/>
                  </a:schemeClr>
                </a:solidFill>
              </a:rPr>
              <a:t>Ascension of Christ  --  Lucca </a:t>
            </a:r>
            <a:r>
              <a:rPr lang="en-US" sz="1400" dirty="0" err="1">
                <a:solidFill>
                  <a:schemeClr val="tx1">
                    <a:lumMod val="95000"/>
                  </a:schemeClr>
                </a:solidFill>
              </a:rPr>
              <a:t>della</a:t>
            </a:r>
            <a:r>
              <a:rPr lang="en-US" sz="1400" dirty="0">
                <a:solidFill>
                  <a:schemeClr val="tx1">
                    <a:lumMod val="95000"/>
                  </a:schemeClr>
                </a:solidFill>
              </a:rPr>
              <a:t> </a:t>
            </a:r>
            <a:r>
              <a:rPr lang="en-US" sz="1400" dirty="0" err="1">
                <a:solidFill>
                  <a:schemeClr val="tx1">
                    <a:lumMod val="95000"/>
                  </a:schemeClr>
                </a:solidFill>
              </a:rPr>
              <a:t>Robbia</a:t>
            </a:r>
            <a:r>
              <a:rPr lang="en-US" sz="1400" dirty="0">
                <a:solidFill>
                  <a:schemeClr val="tx1">
                    <a:lumMod val="95000"/>
                  </a:schemeClr>
                </a:solidFill>
              </a:rPr>
              <a:t>, Pushkin Museum, Moscow, Russia</a:t>
            </a:r>
          </a:p>
        </p:txBody>
      </p:sp>
      <p:pic>
        <p:nvPicPr>
          <p:cNvPr id="2" name="Picture 1">
            <a:extLst>
              <a:ext uri="{FF2B5EF4-FFF2-40B4-BE49-F238E27FC236}">
                <a16:creationId xmlns:a16="http://schemas.microsoft.com/office/drawing/2014/main" id="{19030C93-AA77-4BDF-99CD-48B70C29EE9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47800" y="152400"/>
            <a:ext cx="9525000" cy="6096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When he had said this, as they were watching, he was lifted up, and a cloud took him out of their sight.</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1:9</a:t>
            </a:r>
          </a:p>
        </p:txBody>
      </p:sp>
    </p:spTree>
    <p:extLst>
      <p:ext uri="{BB962C8B-B14F-4D97-AF65-F5344CB8AC3E}">
        <p14:creationId xmlns:p14="http://schemas.microsoft.com/office/powerpoint/2010/main" val="390261015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486400"/>
            <a:ext cx="2895600" cy="1169551"/>
          </a:xfrm>
          <a:prstGeom prst="rect">
            <a:avLst/>
          </a:prstGeom>
          <a:noFill/>
        </p:spPr>
        <p:txBody>
          <a:bodyPr wrap="square" rtlCol="0">
            <a:spAutoFit/>
          </a:bodyPr>
          <a:lstStyle/>
          <a:p>
            <a:pPr algn="ctr"/>
            <a:r>
              <a:rPr lang="en-US" sz="1400" dirty="0">
                <a:solidFill>
                  <a:schemeClr val="tx1">
                    <a:lumMod val="95000"/>
                  </a:schemeClr>
                </a:solidFill>
              </a:rPr>
              <a:t>Ascension</a:t>
            </a:r>
          </a:p>
          <a:p>
            <a:pPr algn="ctr"/>
            <a:endParaRPr lang="en-US" sz="1400" dirty="0">
              <a:solidFill>
                <a:schemeClr val="tx1">
                  <a:lumMod val="95000"/>
                </a:schemeClr>
              </a:solidFill>
            </a:endParaRPr>
          </a:p>
          <a:p>
            <a:pPr algn="ctr"/>
            <a:r>
              <a:rPr lang="en-US" sz="1400" dirty="0" err="1">
                <a:solidFill>
                  <a:schemeClr val="tx1">
                    <a:lumMod val="95000"/>
                  </a:schemeClr>
                </a:solidFill>
              </a:rPr>
              <a:t>Bousure</a:t>
            </a:r>
            <a:endParaRPr lang="en-US" sz="1400" dirty="0">
              <a:solidFill>
                <a:schemeClr val="tx1">
                  <a:lumMod val="95000"/>
                </a:schemeClr>
              </a:solidFill>
            </a:endParaRPr>
          </a:p>
          <a:p>
            <a:pPr algn="ctr"/>
            <a:r>
              <a:rPr lang="en-US" sz="1400" dirty="0">
                <a:solidFill>
                  <a:schemeClr val="tx1">
                    <a:lumMod val="95000"/>
                  </a:schemeClr>
                </a:solidFill>
              </a:rPr>
              <a:t>Sagrada Familia</a:t>
            </a:r>
          </a:p>
          <a:p>
            <a:pPr algn="ctr"/>
            <a:r>
              <a:rPr lang="en-US" sz="1400" dirty="0">
                <a:solidFill>
                  <a:schemeClr val="tx1">
                    <a:lumMod val="95000"/>
                  </a:schemeClr>
                </a:solidFill>
              </a:rPr>
              <a:t>Barcelona,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6800" y="67769"/>
            <a:ext cx="4507469" cy="6757904"/>
          </a:xfrm>
          <a:prstGeom prst="rect">
            <a:avLst/>
          </a:prstGeom>
        </p:spPr>
      </p:pic>
    </p:spTree>
    <p:extLst>
      <p:ext uri="{BB962C8B-B14F-4D97-AF65-F5344CB8AC3E}">
        <p14:creationId xmlns:p14="http://schemas.microsoft.com/office/powerpoint/2010/main" val="4211034327"/>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5181600"/>
            <a:ext cx="16002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Church of </a:t>
            </a:r>
            <a:r>
              <a:rPr lang="en-US" sz="1600" dirty="0"/>
              <a:t>St </a:t>
            </a:r>
            <a:r>
              <a:rPr lang="en-US" sz="1600" dirty="0" err="1"/>
              <a:t>Etheldreda</a:t>
            </a:r>
            <a:r>
              <a:rPr lang="en-US" sz="1600" dirty="0"/>
              <a:t> London, England</a:t>
            </a:r>
            <a:endParaRPr lang="en-US" sz="1600" dirty="0">
              <a:solidFill>
                <a:schemeClr val="tx1">
                  <a:lumMod val="9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81400" y="0"/>
            <a:ext cx="6934200" cy="6804184"/>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And they worshiped him, and returned to Jerusalem with great joy.</a:t>
            </a:r>
          </a:p>
          <a:p>
            <a:endParaRPr lang="en-US" sz="3600" dirty="0">
              <a:cs typeface="Arial" pitchFamily="34" charset="0"/>
            </a:endParaRPr>
          </a:p>
        </p:txBody>
      </p:sp>
      <p:sp>
        <p:nvSpPr>
          <p:cNvPr id="5" name="TextBox 4"/>
          <p:cNvSpPr txBox="1"/>
          <p:nvPr/>
        </p:nvSpPr>
        <p:spPr>
          <a:xfrm>
            <a:off x="51054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24:52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Jubilee Monument  --  </a:t>
            </a:r>
            <a:r>
              <a:rPr lang="en-US" sz="1600" dirty="0" err="1">
                <a:solidFill>
                  <a:schemeClr val="tx1">
                    <a:lumMod val="95000"/>
                  </a:schemeClr>
                </a:solidFill>
              </a:rPr>
              <a:t>Ouidah</a:t>
            </a:r>
            <a:r>
              <a:rPr lang="en-US" sz="1600" dirty="0">
                <a:solidFill>
                  <a:schemeClr val="tx1">
                    <a:lumMod val="95000"/>
                  </a:schemeClr>
                </a:solidFill>
              </a:rPr>
              <a:t>, Benin</a:t>
            </a:r>
          </a:p>
        </p:txBody>
      </p:sp>
      <p:pic>
        <p:nvPicPr>
          <p:cNvPr id="3" name="Picture 2"/>
          <p:cNvPicPr>
            <a:picLocks noChangeAspect="1"/>
          </p:cNvPicPr>
          <p:nvPr/>
        </p:nvPicPr>
        <p:blipFill>
          <a:blip r:embed="rId2"/>
          <a:stretch>
            <a:fillRect/>
          </a:stretch>
        </p:blipFill>
        <p:spPr>
          <a:xfrm>
            <a:off x="1543170" y="0"/>
            <a:ext cx="9124831" cy="60452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a:t>
            </a:r>
            <a:r>
              <a:rPr lang="en-US" sz="1400" dirty="0" err="1"/>
              <a:t>www.flickr.com</a:t>
            </a:r>
            <a:r>
              <a:rPr lang="en-US" sz="1400" dirty="0"/>
              <a:t>/photos/skip/111045024/</a:t>
            </a:r>
          </a:p>
          <a:p>
            <a:pPr>
              <a:buNone/>
            </a:pPr>
            <a:r>
              <a:rPr lang="en-US" sz="1400" dirty="0"/>
              <a:t>http://</a:t>
            </a:r>
            <a:r>
              <a:rPr lang="en-US" sz="1400" dirty="0" err="1"/>
              <a:t>commons.wikimedia.org</a:t>
            </a:r>
            <a:r>
              <a:rPr lang="en-US" sz="1400" dirty="0"/>
              <a:t>/wiki/</a:t>
            </a:r>
            <a:r>
              <a:rPr lang="en-US" sz="1400" dirty="0" err="1"/>
              <a:t>File:Ethiopian_painting_of_Ethiopian_Orthodox_choir.png</a:t>
            </a:r>
            <a:endParaRPr lang="en-US" sz="1400" dirty="0"/>
          </a:p>
          <a:p>
            <a:pPr>
              <a:buNone/>
            </a:pPr>
            <a:r>
              <a:rPr lang="en-US" sz="1400" dirty="0"/>
              <a:t>https://</a:t>
            </a:r>
            <a:r>
              <a:rPr lang="en-US" sz="1400" dirty="0" err="1"/>
              <a:t>commons.m.wikimedia.org</a:t>
            </a:r>
            <a:r>
              <a:rPr lang="en-US" sz="1400" dirty="0"/>
              <a:t>/wiki/File:Thou_Shalt_Love_-_</a:t>
            </a:r>
            <a:r>
              <a:rPr lang="en-US" sz="1400" dirty="0" err="1"/>
              <a:t>Sister_Maurice_Schnell.jpg</a:t>
            </a:r>
            <a:endParaRPr lang="en-US" sz="1400" dirty="0"/>
          </a:p>
          <a:p>
            <a:pPr>
              <a:buNone/>
            </a:pPr>
            <a:r>
              <a:rPr lang="en-US" sz="1400" dirty="0"/>
              <a:t>https://www.flickr.com/photos/dgjones/5797176382/</a:t>
            </a:r>
          </a:p>
          <a:p>
            <a:pPr>
              <a:buNone/>
            </a:pPr>
            <a:r>
              <a:rPr lang="en-US" sz="1400" dirty="0"/>
              <a:t>http://commons.wikimedia.org/wiki/File:The_Millennium_Chapel_of_Peace_and_Forgiveness,_at_the_National_Memorial_Arboretum,_Alrewas,_Staffordshire._-_geograph.org.uk_-_814782.jpg</a:t>
            </a:r>
          </a:p>
          <a:p>
            <a:pPr>
              <a:buNone/>
            </a:pPr>
            <a:r>
              <a:rPr lang="en-US" sz="1400" dirty="0"/>
              <a:t>https://commons.wikimedia.org/wiki/File:Namugongo_Martyrs_window_Charles_Lwanga.jpg</a:t>
            </a:r>
          </a:p>
          <a:p>
            <a:pPr>
              <a:buNone/>
            </a:pPr>
            <a:r>
              <a:rPr lang="en-US" sz="1400" dirty="0"/>
              <a:t>http://</a:t>
            </a:r>
            <a:r>
              <a:rPr lang="en-US" sz="1400" dirty="0" err="1"/>
              <a:t>diglib.library.vanderbilt.edu</a:t>
            </a:r>
            <a:r>
              <a:rPr lang="en-US" sz="1400" dirty="0"/>
              <a:t>/</a:t>
            </a:r>
            <a:r>
              <a:rPr lang="en-US" sz="1400" dirty="0" err="1"/>
              <a:t>act-imagelink.pl?RC</a:t>
            </a:r>
            <a:r>
              <a:rPr lang="en-US" sz="1400" dirty="0"/>
              <a:t>=48398</a:t>
            </a:r>
          </a:p>
          <a:p>
            <a:pPr>
              <a:buNone/>
            </a:pPr>
            <a:r>
              <a:rPr lang="en-US" sz="1400" dirty="0"/>
              <a:t>https://</a:t>
            </a:r>
            <a:r>
              <a:rPr lang="en-US" sz="1400" dirty="0" err="1"/>
              <a:t>commons.wikimedia.org</a:t>
            </a:r>
            <a:r>
              <a:rPr lang="en-US" sz="1400" dirty="0"/>
              <a:t>/wiki/</a:t>
            </a:r>
            <a:r>
              <a:rPr lang="en-US" sz="1400" dirty="0" err="1"/>
              <a:t>File:KeurMoussaAutel.jpg</a:t>
            </a:r>
            <a:endParaRPr lang="en-US" sz="1400" dirty="0"/>
          </a:p>
          <a:p>
            <a:pPr>
              <a:buNone/>
            </a:pPr>
            <a:r>
              <a:rPr lang="en-US" sz="1400" dirty="0"/>
              <a:t>https://www.flickr.com/photos/akma/733188124/</a:t>
            </a:r>
          </a:p>
          <a:p>
            <a:pPr>
              <a:buNone/>
            </a:pPr>
            <a:r>
              <a:rPr lang="en-US" sz="1400" dirty="0"/>
              <a:t>https://</a:t>
            </a:r>
            <a:r>
              <a:rPr lang="en-US" sz="1400" dirty="0" err="1"/>
              <a:t>www.flickr.com</a:t>
            </a:r>
            <a:r>
              <a:rPr lang="en-US" sz="1400" dirty="0"/>
              <a:t>/photos/</a:t>
            </a:r>
            <a:r>
              <a:rPr lang="en-US" sz="1400" dirty="0" err="1"/>
              <a:t>joannavaughanphotography</a:t>
            </a:r>
            <a:r>
              <a:rPr lang="en-US" sz="1400" dirty="0"/>
              <a:t>/1909248290/</a:t>
            </a:r>
          </a:p>
          <a:p>
            <a:pPr>
              <a:buNone/>
            </a:pPr>
            <a:r>
              <a:rPr lang="en-US" sz="1400" dirty="0"/>
              <a:t>https://commons.wikimedia.org/wiki/File:Ascension_by_Luca_della_Robbia_from_S._Sacristia_of_S._Maria_del_Fiore_(casting_in_Pushkin_museum)_by_shakko_01.jpg</a:t>
            </a:r>
          </a:p>
          <a:p>
            <a:pPr>
              <a:buNone/>
            </a:pPr>
            <a:r>
              <a:rPr lang="en-US" sz="1400" dirty="0"/>
              <a:t>https://www.flickr.com/photos/30430801@N06/5871511887/</a:t>
            </a:r>
          </a:p>
          <a:p>
            <a:pPr>
              <a:buNone/>
            </a:pPr>
            <a:r>
              <a:rPr lang="en-US" sz="1400" dirty="0"/>
              <a:t>https://www.flickr.com/photos/paullew/3558979922/</a:t>
            </a:r>
          </a:p>
          <a:p>
            <a:pPr>
              <a:buNone/>
            </a:pPr>
            <a:r>
              <a:rPr lang="en-US" sz="1400" dirty="0"/>
              <a:t>https://www.flickr.com/photos/jbdodane/10310585524/</a:t>
            </a:r>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0" y="5552182"/>
            <a:ext cx="1771650" cy="1077218"/>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Building Mural</a:t>
            </a:r>
          </a:p>
          <a:p>
            <a:pPr algn="ctr"/>
            <a:r>
              <a:rPr lang="en-US" sz="1600" dirty="0">
                <a:solidFill>
                  <a:schemeClr val="tx1">
                    <a:lumMod val="95000"/>
                  </a:schemeClr>
                </a:solidFill>
              </a:rPr>
              <a:t>Bristol,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extLst>
      <p:ext uri="{BB962C8B-B14F-4D97-AF65-F5344CB8AC3E}">
        <p14:creationId xmlns:p14="http://schemas.microsoft.com/office/powerpoint/2010/main" val="4012551295"/>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391400" cy="1200329"/>
          </a:xfrm>
          <a:prstGeom prst="rect">
            <a:avLst/>
          </a:prstGeom>
        </p:spPr>
        <p:txBody>
          <a:bodyPr wrap="square">
            <a:spAutoFit/>
          </a:bodyPr>
          <a:lstStyle/>
          <a:p>
            <a:r>
              <a:rPr lang="en-US" sz="3600" dirty="0"/>
              <a:t>Clap your hands, all you peoples; shout to God with loud songs of joy.</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96000"/>
            <a:ext cx="8763000" cy="338554"/>
          </a:xfrm>
          <a:prstGeom prst="rect">
            <a:avLst/>
          </a:prstGeom>
          <a:noFill/>
        </p:spPr>
        <p:txBody>
          <a:bodyPr wrap="square" rtlCol="0">
            <a:spAutoFit/>
          </a:bodyPr>
          <a:lstStyle/>
          <a:p>
            <a:pPr algn="ctr"/>
            <a:r>
              <a:rPr lang="en-US" sz="1600" dirty="0">
                <a:solidFill>
                  <a:schemeClr val="tx1">
                    <a:lumMod val="95000"/>
                  </a:schemeClr>
                </a:solidFill>
              </a:rPr>
              <a:t>Ethiopian Orthodox Choir  --  Paint on leather, 20</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stretch>
            <a:fillRect/>
          </a:stretch>
        </p:blipFill>
        <p:spPr>
          <a:xfrm>
            <a:off x="2965705" y="1219201"/>
            <a:ext cx="6254495" cy="407193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09801"/>
            <a:ext cx="7467600" cy="1200329"/>
          </a:xfrm>
          <a:prstGeom prst="rect">
            <a:avLst/>
          </a:prstGeom>
        </p:spPr>
        <p:txBody>
          <a:bodyPr wrap="square">
            <a:spAutoFit/>
          </a:bodyPr>
          <a:lstStyle/>
          <a:p>
            <a:r>
              <a:rPr lang="en-US" sz="3600" dirty="0"/>
              <a:t>God put this power to work in Christ … far above all rule and authority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Ephesians </a:t>
            </a:r>
            <a:r>
              <a:rPr lang="en-US" sz="2400" dirty="0" err="1">
                <a:solidFill>
                  <a:schemeClr val="tx1">
                    <a:lumMod val="95000"/>
                  </a:schemeClr>
                </a:solidFill>
              </a:rPr>
              <a:t>1:20a</a:t>
            </a:r>
            <a:r>
              <a:rPr lang="en-US" sz="2400" dirty="0">
                <a:solidFill>
                  <a:schemeClr val="tx1">
                    <a:lumMod val="95000"/>
                  </a:schemeClr>
                </a:solidFill>
              </a:rPr>
              <a:t>, </a:t>
            </a:r>
            <a:r>
              <a:rPr lang="en-US" sz="2400" dirty="0" err="1">
                <a:solidFill>
                  <a:schemeClr val="tx1">
                    <a:lumMod val="95000"/>
                  </a:schemeClr>
                </a:solidFill>
              </a:rPr>
              <a:t>21a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Thou Shalt Love the Lord Thy God  --  Sister Maurice Schnell, St. Mary-of-the-Woods, Idaho</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86204" y="457200"/>
            <a:ext cx="9081796" cy="556260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 and he said to them, “Thus it is written, that the Messiah is to suffer and to rise from the dead on the third day…”</a:t>
            </a:r>
          </a:p>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24:46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Church of the Holy Sepulcher  --  Jerusalem</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476250"/>
            <a:ext cx="7391400" cy="554355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686</TotalTime>
  <Words>717</Words>
  <Application>Microsoft Office PowerPoint</Application>
  <PresentationFormat>Widescreen</PresentationFormat>
  <Paragraphs>72</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Ascension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128</cp:revision>
  <dcterms:created xsi:type="dcterms:W3CDTF">2016-08-31T16:46:43Z</dcterms:created>
  <dcterms:modified xsi:type="dcterms:W3CDTF">2022-11-01T15:43:12Z</dcterms:modified>
</cp:coreProperties>
</file>