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387" r:id="rId7"/>
    <p:sldId id="386" r:id="rId8"/>
    <p:sldId id="385" r:id="rId9"/>
    <p:sldId id="408" r:id="rId10"/>
    <p:sldId id="409" r:id="rId11"/>
    <p:sldId id="390" r:id="rId12"/>
    <p:sldId id="410" r:id="rId13"/>
    <p:sldId id="391" r:id="rId14"/>
    <p:sldId id="392" r:id="rId15"/>
    <p:sldId id="393" r:id="rId16"/>
    <p:sldId id="394" r:id="rId17"/>
    <p:sldId id="395" r:id="rId18"/>
    <p:sldId id="407" r:id="rId19"/>
    <p:sldId id="397" r:id="rId20"/>
    <p:sldId id="398" r:id="rId21"/>
    <p:sldId id="399" r:id="rId22"/>
    <p:sldId id="400" r:id="rId23"/>
    <p:sldId id="403" r:id="rId24"/>
    <p:sldId id="404"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695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3" autoAdjust="0"/>
    <p:restoredTop sz="94694"/>
  </p:normalViewPr>
  <p:slideViewPr>
    <p:cSldViewPr>
      <p:cViewPr varScale="1">
        <p:scale>
          <a:sx n="58" d="100"/>
          <a:sy n="58" d="100"/>
        </p:scale>
        <p:origin x="58" y="437"/>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52401"/>
            <a:ext cx="8458200" cy="1698625"/>
          </a:xfrm>
        </p:spPr>
        <p:txBody>
          <a:bodyPr>
            <a:noAutofit/>
          </a:bodyPr>
          <a:lstStyle/>
          <a:p>
            <a:r>
              <a:rPr lang="en-US" sz="8000" dirty="0"/>
              <a:t>All Saints Day</a:t>
            </a:r>
          </a:p>
        </p:txBody>
      </p:sp>
      <p:sp>
        <p:nvSpPr>
          <p:cNvPr id="3" name="Subtitle 2"/>
          <p:cNvSpPr>
            <a:spLocks noGrp="1"/>
          </p:cNvSpPr>
          <p:nvPr>
            <p:ph type="subTitle" idx="1"/>
          </p:nvPr>
        </p:nvSpPr>
        <p:spPr>
          <a:xfrm>
            <a:off x="2819400" y="46482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933938" y="5827694"/>
            <a:ext cx="8353063" cy="954107"/>
          </a:xfrm>
          <a:prstGeom prst="rect">
            <a:avLst/>
          </a:prstGeom>
          <a:solidFill>
            <a:srgbClr val="6F6951">
              <a:alpha val="70000"/>
            </a:srgbClr>
          </a:solidFill>
        </p:spPr>
        <p:txBody>
          <a:bodyPr wrap="square">
            <a:spAutoFit/>
          </a:bodyPr>
          <a:lstStyle/>
          <a:p>
            <a:pPr algn="ctr"/>
            <a:r>
              <a:rPr lang="en-US" sz="2800" dirty="0"/>
              <a:t>Daniel 7:1-3, 15-18 and Psalm 149  •  Ephesians 1:11-23  Luke 6:20-31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00200"/>
            <a:ext cx="6629400" cy="2308324"/>
          </a:xfrm>
          <a:prstGeom prst="rect">
            <a:avLst/>
          </a:prstGeom>
        </p:spPr>
        <p:txBody>
          <a:bodyPr wrap="square">
            <a:spAutoFit/>
          </a:bodyPr>
          <a:lstStyle/>
          <a:p>
            <a:r>
              <a:rPr lang="en-US" sz="3600" dirty="0"/>
              <a:t>"Blessed are you who are hungry now, for you will be filled. "Blessed are you who weep now, for you will laugh.</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6:21</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53562"/>
            <a:ext cx="1600200" cy="1323439"/>
          </a:xfrm>
          <a:prstGeom prst="rect">
            <a:avLst/>
          </a:prstGeom>
          <a:noFill/>
        </p:spPr>
        <p:txBody>
          <a:bodyPr wrap="square" rtlCol="0">
            <a:spAutoFit/>
          </a:bodyPr>
          <a:lstStyle/>
          <a:p>
            <a:pPr algn="ctr"/>
            <a:r>
              <a:rPr lang="en-US" sz="1600" dirty="0">
                <a:solidFill>
                  <a:schemeClr val="tx1">
                    <a:lumMod val="95000"/>
                  </a:schemeClr>
                </a:solidFill>
              </a:rPr>
              <a:t>The Laughing Angel</a:t>
            </a:r>
          </a:p>
          <a:p>
            <a:pPr algn="ctr"/>
            <a:endParaRPr lang="en-US" sz="1600" dirty="0">
              <a:solidFill>
                <a:schemeClr val="tx1">
                  <a:lumMod val="95000"/>
                </a:schemeClr>
              </a:solidFill>
            </a:endParaRPr>
          </a:p>
          <a:p>
            <a:pPr algn="ctr"/>
            <a:r>
              <a:rPr lang="en-US" sz="1600" dirty="0">
                <a:solidFill>
                  <a:schemeClr val="tx1">
                    <a:lumMod val="95000"/>
                  </a:schemeClr>
                </a:solidFill>
              </a:rPr>
              <a:t>Reims Cathedral Reims, France</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8D474D86-513F-4EAC-A36D-8C5A87393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2826" y="0"/>
            <a:ext cx="6429375"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Thirteen Laughing Men  --  Juan Muñoz, Porto, Portugal</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ACE30A6-5331-4584-86F9-29070A57C7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0"/>
            <a:ext cx="8458200" cy="6343650"/>
          </a:xfrm>
          <a:prstGeom prst="rect">
            <a:avLst/>
          </a:prstGeom>
        </p:spPr>
      </p:pic>
    </p:spTree>
    <p:extLst>
      <p:ext uri="{BB962C8B-B14F-4D97-AF65-F5344CB8AC3E}">
        <p14:creationId xmlns:p14="http://schemas.microsoft.com/office/powerpoint/2010/main" val="655523826"/>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629400" cy="2308324"/>
          </a:xfrm>
          <a:prstGeom prst="rect">
            <a:avLst/>
          </a:prstGeom>
        </p:spPr>
        <p:txBody>
          <a:bodyPr wrap="square">
            <a:spAutoFit/>
          </a:bodyPr>
          <a:lstStyle/>
          <a:p>
            <a:r>
              <a:rPr lang="en-US" sz="3600" dirty="0"/>
              <a:t>"Blessed are you when people hate you, and when they exclude you, revile you, and defame you on account of the Son of Man.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6:22</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96200" y="5257801"/>
            <a:ext cx="2819400" cy="1323439"/>
          </a:xfrm>
          <a:prstGeom prst="rect">
            <a:avLst/>
          </a:prstGeom>
          <a:noFill/>
        </p:spPr>
        <p:txBody>
          <a:bodyPr wrap="square" rtlCol="0">
            <a:spAutoFit/>
          </a:bodyPr>
          <a:lstStyle/>
          <a:p>
            <a:pPr algn="ctr"/>
            <a:r>
              <a:rPr lang="en-US" sz="1600" dirty="0">
                <a:solidFill>
                  <a:schemeClr val="tx1">
                    <a:lumMod val="95000"/>
                  </a:schemeClr>
                </a:solidFill>
              </a:rPr>
              <a:t>Felicitas and Perpetua</a:t>
            </a:r>
          </a:p>
          <a:p>
            <a:pPr algn="ctr"/>
            <a:r>
              <a:rPr lang="en-US" sz="1600" dirty="0">
                <a:solidFill>
                  <a:schemeClr val="tx1">
                    <a:lumMod val="95000"/>
                  </a:schemeClr>
                </a:solidFill>
              </a:rPr>
              <a:t>Martyrs of the early 3</a:t>
            </a:r>
            <a:r>
              <a:rPr lang="en-US" sz="1600" baseline="30000" dirty="0">
                <a:solidFill>
                  <a:schemeClr val="tx1">
                    <a:lumMod val="95000"/>
                  </a:schemeClr>
                </a:solidFill>
              </a:rPr>
              <a:t>rd</a:t>
            </a:r>
            <a:r>
              <a:rPr lang="en-US" sz="1600" dirty="0">
                <a:solidFill>
                  <a:schemeClr val="tx1">
                    <a:lumMod val="95000"/>
                  </a:schemeClr>
                </a:solidFill>
              </a:rPr>
              <a:t> c.</a:t>
            </a:r>
          </a:p>
          <a:p>
            <a:pPr algn="ctr"/>
            <a:endParaRPr lang="en-US" sz="1600" dirty="0">
              <a:solidFill>
                <a:schemeClr val="tx1">
                  <a:lumMod val="95000"/>
                </a:schemeClr>
              </a:solidFill>
            </a:endParaRPr>
          </a:p>
          <a:p>
            <a:pPr algn="ctr"/>
            <a:r>
              <a:rPr lang="en-US" sz="1600" dirty="0">
                <a:solidFill>
                  <a:schemeClr val="tx1">
                    <a:lumMod val="95000"/>
                  </a:schemeClr>
                </a:solidFill>
              </a:rPr>
              <a:t>Sant'Apollinare Nuovo</a:t>
            </a:r>
          </a:p>
          <a:p>
            <a:pPr algn="ctr"/>
            <a:r>
              <a:rPr lang="en-US" sz="1600" dirty="0">
                <a:solidFill>
                  <a:schemeClr val="tx1">
                    <a:lumMod val="95000"/>
                  </a:schemeClr>
                </a:solidFill>
              </a:rPr>
              <a:t>Ravenna, Italy</a:t>
            </a:r>
          </a:p>
        </p:txBody>
      </p:sp>
      <p:pic>
        <p:nvPicPr>
          <p:cNvPr id="3" name="Picture 2">
            <a:extLst>
              <a:ext uri="{FF2B5EF4-FFF2-40B4-BE49-F238E27FC236}">
                <a16:creationId xmlns:a16="http://schemas.microsoft.com/office/drawing/2014/main" id="{698581BE-F802-4616-A0ED-27E1E4FF78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6454" y="0"/>
            <a:ext cx="5153546"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781800" cy="2308324"/>
          </a:xfrm>
          <a:prstGeom prst="rect">
            <a:avLst/>
          </a:prstGeom>
        </p:spPr>
        <p:txBody>
          <a:bodyPr wrap="square">
            <a:spAutoFit/>
          </a:bodyPr>
          <a:lstStyle/>
          <a:p>
            <a:r>
              <a:rPr lang="en-US" sz="3600" dirty="0"/>
              <a:t>Rejoice in that day and leap for joy, for surely your reward is great in heaven; for that is what their ancestors did to the prophets.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6:23</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Manifest Joy  --  Kori Vincent</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65EBC13D-E3D2-4AB7-B19D-409BD7AFF0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1" y="332232"/>
            <a:ext cx="7328587" cy="5839968"/>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9320" y="2057400"/>
            <a:ext cx="5847080" cy="1754326"/>
          </a:xfrm>
          <a:prstGeom prst="rect">
            <a:avLst/>
          </a:prstGeom>
        </p:spPr>
        <p:txBody>
          <a:bodyPr wrap="square">
            <a:spAutoFit/>
          </a:bodyPr>
          <a:lstStyle/>
          <a:p>
            <a:r>
              <a:rPr lang="en-US" sz="3600" dirty="0"/>
              <a:t>"But I say to you that listen, Love your enemies, do good to those who hate you,</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6:27</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Sermon on the Mount  --  JESUS MAFA, Cameroon</a:t>
            </a:r>
          </a:p>
        </p:txBody>
      </p:sp>
      <p:pic>
        <p:nvPicPr>
          <p:cNvPr id="2" name="Picture 1">
            <a:extLst>
              <a:ext uri="{FF2B5EF4-FFF2-40B4-BE49-F238E27FC236}">
                <a16:creationId xmlns:a16="http://schemas.microsoft.com/office/drawing/2014/main" id="{2FE9C3FD-CD16-4B83-ACEB-AD5E5FA7E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526"/>
            <a:ext cx="9144000" cy="6143625"/>
          </a:xfrm>
          <a:prstGeom prst="rect">
            <a:avLst/>
          </a:prstGeom>
        </p:spPr>
      </p:pic>
    </p:spTree>
    <p:extLst>
      <p:ext uri="{BB962C8B-B14F-4D97-AF65-F5344CB8AC3E}">
        <p14:creationId xmlns:p14="http://schemas.microsoft.com/office/powerpoint/2010/main" val="45560559"/>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1"/>
            <a:ext cx="6019800" cy="1200329"/>
          </a:xfrm>
          <a:prstGeom prst="rect">
            <a:avLst/>
          </a:prstGeom>
        </p:spPr>
        <p:txBody>
          <a:bodyPr wrap="square">
            <a:spAutoFit/>
          </a:bodyPr>
          <a:lstStyle/>
          <a:p>
            <a:r>
              <a:rPr lang="en-US" sz="3600" dirty="0"/>
              <a:t>bless those who curse you, pray for those who abuse you.</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6:28</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74674"/>
            <a:ext cx="7543800" cy="1754326"/>
          </a:xfrm>
          <a:prstGeom prst="rect">
            <a:avLst/>
          </a:prstGeom>
        </p:spPr>
        <p:txBody>
          <a:bodyPr wrap="square">
            <a:spAutoFit/>
          </a:bodyPr>
          <a:lstStyle/>
          <a:p>
            <a:r>
              <a:rPr lang="en-US" sz="3600" dirty="0"/>
              <a:t>"But the holy ones of the Most High shall receive the kingdom and possess the kingdom forever--forever and ever."</a:t>
            </a:r>
            <a:endParaRPr lang="en-US" sz="3600" dirty="0">
              <a:cs typeface="Arial" pitchFamily="34" charset="0"/>
            </a:endParaRPr>
          </a:p>
        </p:txBody>
      </p:sp>
      <p:sp>
        <p:nvSpPr>
          <p:cNvPr id="4" name="TextBox 3"/>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Daniel 7:18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"Father Forgive Them…"  --  Fred Holland, photographic print, 1898, Library of Congress</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0D791F0-4667-4105-B460-474351A0B7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1400" y="141516"/>
            <a:ext cx="5257800" cy="6259284"/>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12838"/>
            <a:ext cx="7010400" cy="2308324"/>
          </a:xfrm>
          <a:prstGeom prst="rect">
            <a:avLst/>
          </a:prstGeom>
        </p:spPr>
        <p:txBody>
          <a:bodyPr wrap="square">
            <a:spAutoFit/>
          </a:bodyPr>
          <a:lstStyle/>
          <a:p>
            <a:r>
              <a:rPr lang="en-US" sz="3600" dirty="0"/>
              <a:t>If anyone strikes you on the cheek, offer the other also; and from anyone who takes away your coat do not withhold even your shirt.</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6:29</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28987"/>
            <a:ext cx="2057400" cy="1600438"/>
          </a:xfrm>
          <a:prstGeom prst="rect">
            <a:avLst/>
          </a:prstGeom>
          <a:noFill/>
        </p:spPr>
        <p:txBody>
          <a:bodyPr wrap="square" rtlCol="0">
            <a:spAutoFit/>
          </a:bodyPr>
          <a:lstStyle/>
          <a:p>
            <a:pPr algn="ctr"/>
            <a:r>
              <a:rPr lang="en-US" sz="1600" dirty="0">
                <a:solidFill>
                  <a:schemeClr val="tx1">
                    <a:lumMod val="95000"/>
                  </a:schemeClr>
                </a:solidFill>
              </a:rPr>
              <a:t>St. Martin and the Beggar</a:t>
            </a:r>
          </a:p>
          <a:p>
            <a:pPr algn="ctr"/>
            <a:endParaRPr lang="en-US" sz="1600" dirty="0">
              <a:solidFill>
                <a:schemeClr val="tx1">
                  <a:lumMod val="95000"/>
                </a:schemeClr>
              </a:solidFill>
            </a:endParaRPr>
          </a:p>
          <a:p>
            <a:pPr algn="ctr"/>
            <a:r>
              <a:rPr lang="en-US" sz="1600" dirty="0">
                <a:solidFill>
                  <a:schemeClr val="tx1">
                    <a:lumMod val="95000"/>
                  </a:schemeClr>
                </a:solidFill>
              </a:rPr>
              <a:t>El Greco </a:t>
            </a:r>
          </a:p>
          <a:p>
            <a:pPr algn="ctr"/>
            <a:r>
              <a:rPr lang="en-US" sz="1600" dirty="0">
                <a:solidFill>
                  <a:schemeClr val="tx1">
                    <a:lumMod val="95000"/>
                  </a:schemeClr>
                </a:solidFill>
              </a:rPr>
              <a:t>National Gallery of Art</a:t>
            </a:r>
          </a:p>
          <a:p>
            <a:pPr algn="ctr"/>
            <a:r>
              <a:rPr lang="en-US" sz="1600" dirty="0">
                <a:solidFill>
                  <a:schemeClr val="tx1">
                    <a:lumMod val="95000"/>
                  </a:schemeClr>
                </a:solidFill>
              </a:rPr>
              <a:t>Washington, DC</a:t>
            </a:r>
          </a:p>
        </p:txBody>
      </p:sp>
      <p:pic>
        <p:nvPicPr>
          <p:cNvPr id="2" name="Picture 1">
            <a:extLst>
              <a:ext uri="{FF2B5EF4-FFF2-40B4-BE49-F238E27FC236}">
                <a16:creationId xmlns:a16="http://schemas.microsoft.com/office/drawing/2014/main" id="{A159E7F6-DC13-4EBE-9A50-FDE17C8B46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9525"/>
            <a:ext cx="3911203"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133601"/>
            <a:ext cx="5715000" cy="1200329"/>
          </a:xfrm>
          <a:prstGeom prst="rect">
            <a:avLst/>
          </a:prstGeom>
        </p:spPr>
        <p:txBody>
          <a:bodyPr wrap="square">
            <a:spAutoFit/>
          </a:bodyPr>
          <a:lstStyle/>
          <a:p>
            <a:r>
              <a:rPr lang="en-US" sz="3600" dirty="0"/>
              <a:t>Do to others as you would have them do to you.</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6:31</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t>Golden Rule  --  Acme Sucker Rod Factory, </a:t>
            </a:r>
            <a:r>
              <a:rPr lang="en-US" sz="1400" dirty="0" err="1"/>
              <a:t>Toldeo</a:t>
            </a:r>
            <a:r>
              <a:rPr lang="en-US" sz="1400" dirty="0"/>
              <a:t>, OH, 1913.  Toledo-Lucas County Public </a:t>
            </a:r>
            <a:r>
              <a:rPr lang="en-US" sz="1400"/>
              <a:t>Librarys</a:t>
            </a:r>
            <a:endParaRPr lang="en-US" sz="1400" dirty="0">
              <a:solidFill>
                <a:schemeClr val="tx1">
                  <a:lumMod val="95000"/>
                </a:schemeClr>
              </a:solidFill>
            </a:endParaRPr>
          </a:p>
        </p:txBody>
      </p:sp>
      <p:pic>
        <p:nvPicPr>
          <p:cNvPr id="3" name="Picture 2">
            <a:extLst>
              <a:ext uri="{FF2B5EF4-FFF2-40B4-BE49-F238E27FC236}">
                <a16:creationId xmlns:a16="http://schemas.microsoft.com/office/drawing/2014/main" id="{9C4DF3FC-FA70-5036-3BC3-3ED753E33C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4836" y="381000"/>
            <a:ext cx="8252164" cy="54864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https://commons.wikimedia.org/wiki/File:Heede_-_Kirchstra%C3%9Fe_-_Gebetsst%C3%A4tte_-_Marienpark_-_Rosaries_-_The_Five_Luminous_Mysteries_-_Kingdom_of_God_01_ies.jpg</a:t>
            </a:r>
          </a:p>
          <a:p>
            <a:pPr>
              <a:buNone/>
            </a:pPr>
            <a:r>
              <a:rPr lang="en-US" sz="1600" dirty="0"/>
              <a:t>www.JohnAugustSwanson.com - copyright 1997 by John August Swanson</a:t>
            </a:r>
          </a:p>
          <a:p>
            <a:pPr>
              <a:buNone/>
            </a:pPr>
            <a:r>
              <a:rPr lang="en-US" sz="1600" dirty="0"/>
              <a:t>https://commons.wikimedia.org/wiki/File:All_Saints_Episcopal_Church_Jensen_Beach_Florida_012.JPG</a:t>
            </a:r>
          </a:p>
          <a:p>
            <a:pPr>
              <a:buNone/>
            </a:pPr>
            <a:r>
              <a:rPr lang="en-US" sz="1600" dirty="0"/>
              <a:t>http://commons.wikimedia.org/wiki/File:Third_Class_Carriage_(1856-1858)_by_Honore_Daumier.jpg</a:t>
            </a:r>
          </a:p>
          <a:p>
            <a:pPr>
              <a:buNone/>
            </a:pPr>
            <a:r>
              <a:rPr lang="en-US" sz="1600" dirty="0"/>
              <a:t>https://commons.wikimedia.org/wiki/File:Laughing_angel_Reims.jpg</a:t>
            </a:r>
          </a:p>
          <a:p>
            <a:pPr>
              <a:buNone/>
            </a:pPr>
            <a:r>
              <a:rPr lang="en-US" sz="1600" dirty="0"/>
              <a:t>https://commons.wikimedia.org/wiki/File:ThirteenLaughing.JPG</a:t>
            </a:r>
          </a:p>
          <a:p>
            <a:pPr>
              <a:buNone/>
            </a:pPr>
            <a:r>
              <a:rPr lang="en-US" sz="1600" dirty="0"/>
              <a:t>https://www.flickr.com/photos/paullew/12987648725 - Fr Lawrence Lew, O.P.</a:t>
            </a:r>
          </a:p>
          <a:p>
            <a:pPr>
              <a:buNone/>
            </a:pPr>
            <a:r>
              <a:rPr lang="en-US" sz="1600" dirty="0"/>
              <a:t>https://www.flickr.com/photos/mylittlecornerdesign/8615923295/</a:t>
            </a:r>
          </a:p>
          <a:p>
            <a:pPr>
              <a:buNone/>
            </a:pPr>
            <a:r>
              <a:rPr lang="en-US" sz="1600" dirty="0"/>
              <a:t>http://diglib.library.vanderbilt.edu/act-imagelink.pl?RC=48284</a:t>
            </a:r>
          </a:p>
          <a:p>
            <a:pPr>
              <a:buNone/>
            </a:pPr>
            <a:r>
              <a:rPr lang="en-US" sz="1600" dirty="0"/>
              <a:t>https://commons.wikimedia.org/wiki/File:Christ_with_crown_of_thorns,_looking_up_LCCN98501330.tif</a:t>
            </a:r>
          </a:p>
          <a:p>
            <a:pPr>
              <a:buNone/>
            </a:pPr>
            <a:r>
              <a:rPr lang="en-US" sz="1600" dirty="0"/>
              <a:t>https://commons.wikimedia.org/wiki/File:Anonymous_after_El_Greco_-_St._Martin_and_the_Beggar_(NGA).jpg</a:t>
            </a:r>
          </a:p>
          <a:p>
            <a:pPr>
              <a:buNone/>
            </a:pPr>
            <a:r>
              <a:rPr lang="en-US" sz="1600" dirty="0"/>
              <a:t>https://commons.wikimedia.org/wiki/File:Golden_rule_sign_-_DPLA_-_dc36bf3cafa422023a790c77caebc235.jpg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The Kingdom of God  --  Michael Franke, Marienpark, Heede Germany</a:t>
            </a:r>
          </a:p>
        </p:txBody>
      </p:sp>
      <p:pic>
        <p:nvPicPr>
          <p:cNvPr id="2" name="Picture 1">
            <a:extLst>
              <a:ext uri="{FF2B5EF4-FFF2-40B4-BE49-F238E27FC236}">
                <a16:creationId xmlns:a16="http://schemas.microsoft.com/office/drawing/2014/main" id="{D72A89EA-943E-4AE6-8BAE-D9975C4833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277972"/>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24000"/>
            <a:ext cx="6553200" cy="2308324"/>
          </a:xfrm>
          <a:prstGeom prst="rect">
            <a:avLst/>
          </a:prstGeom>
        </p:spPr>
        <p:txBody>
          <a:bodyPr wrap="square">
            <a:spAutoFit/>
          </a:bodyPr>
          <a:lstStyle/>
          <a:p>
            <a:r>
              <a:rPr lang="en-US" sz="3600" dirty="0"/>
              <a:t>Let Israel be glad in its Maker … Let them praise his name with dancing, making melody to him with tambourine and lyre.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149:2a, 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Celebration  --  John August Swanson, print, 1997</a:t>
            </a:r>
          </a:p>
        </p:txBody>
      </p:sp>
      <p:pic>
        <p:nvPicPr>
          <p:cNvPr id="2" name="Picture 1">
            <a:extLst>
              <a:ext uri="{FF2B5EF4-FFF2-40B4-BE49-F238E27FC236}">
                <a16:creationId xmlns:a16="http://schemas.microsoft.com/office/drawing/2014/main" id="{45D90F03-4A32-4B83-B14B-3399DE1957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4054"/>
            <a:ext cx="8610600" cy="6320546"/>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47800"/>
            <a:ext cx="6934200" cy="2308324"/>
          </a:xfrm>
          <a:prstGeom prst="rect">
            <a:avLst/>
          </a:prstGeom>
        </p:spPr>
        <p:txBody>
          <a:bodyPr wrap="square">
            <a:spAutoFit/>
          </a:bodyPr>
          <a:lstStyle/>
          <a:p>
            <a:r>
              <a:rPr lang="en-US" sz="3600" dirty="0"/>
              <a:t>I have heard of your faith in the Lord Jesus and your love toward all the saints, and for this reason … I remember you in my prayers.</a:t>
            </a:r>
            <a:endParaRPr lang="en-US" sz="3600" dirty="0">
              <a:cs typeface="Arial" pitchFamily="34" charset="0"/>
            </a:endParaRP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Ephesians 1:15, 16b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Hymn "For All the Saints"  --  All Saints Episcopal Church, Jensen Beach, FL</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744800F-6B3F-4552-884D-8DD1ABDCE0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332"/>
          <a:stretch/>
        </p:blipFill>
        <p:spPr>
          <a:xfrm>
            <a:off x="3276601" y="38100"/>
            <a:ext cx="6027539" cy="6096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6:20</a:t>
            </a:r>
          </a:p>
        </p:txBody>
      </p:sp>
      <p:sp>
        <p:nvSpPr>
          <p:cNvPr id="3" name="TextBox 2">
            <a:extLst>
              <a:ext uri="{FF2B5EF4-FFF2-40B4-BE49-F238E27FC236}">
                <a16:creationId xmlns:a16="http://schemas.microsoft.com/office/drawing/2014/main" id="{1D99D6A4-BE67-41E9-812A-2D4A3331B34D}"/>
              </a:ext>
            </a:extLst>
          </p:cNvPr>
          <p:cNvSpPr txBox="1"/>
          <p:nvPr/>
        </p:nvSpPr>
        <p:spPr>
          <a:xfrm>
            <a:off x="3124200" y="1600201"/>
            <a:ext cx="6324600" cy="2286000"/>
          </a:xfrm>
          <a:prstGeom prst="rect">
            <a:avLst/>
          </a:prstGeom>
          <a:noFill/>
        </p:spPr>
        <p:txBody>
          <a:bodyPr wrap="square" rtlCol="0">
            <a:spAutoFit/>
          </a:bodyPr>
          <a:lstStyle/>
          <a:p>
            <a:r>
              <a:rPr lang="en-US" sz="3600" dirty="0"/>
              <a:t>Then he looked up at his disciples and said: </a:t>
            </a:r>
          </a:p>
          <a:p>
            <a:r>
              <a:rPr lang="en-US" sz="3600" dirty="0"/>
              <a:t>"Blessed are you who are poor, for yours is the kingdom of God.</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Third Class Carriage  --   Honoré Daumier, Palace of Legion of Honor, San Francisco,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FAF5F5C-A0C8-4D61-839F-F2236CC0F1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
            <a:ext cx="8589538" cy="6307499"/>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680</TotalTime>
  <Words>827</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All Saints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127</cp:revision>
  <dcterms:created xsi:type="dcterms:W3CDTF">2016-08-31T16:46:43Z</dcterms:created>
  <dcterms:modified xsi:type="dcterms:W3CDTF">2022-11-08T17:38:07Z</dcterms:modified>
</cp:coreProperties>
</file>