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408" r:id="rId4"/>
    <p:sldId id="383" r:id="rId5"/>
    <p:sldId id="384" r:id="rId6"/>
    <p:sldId id="385" r:id="rId7"/>
    <p:sldId id="386" r:id="rId8"/>
    <p:sldId id="387" r:id="rId9"/>
    <p:sldId id="390" r:id="rId10"/>
    <p:sldId id="409" r:id="rId11"/>
    <p:sldId id="382"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7731"/>
    <a:srgbClr val="6D7782"/>
    <a:srgbClr val="2E644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81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Seventh Sunday of Easter</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620000" y="5288340"/>
            <a:ext cx="3200400" cy="1569660"/>
          </a:xfrm>
          <a:prstGeom prst="rect">
            <a:avLst/>
          </a:prstGeom>
          <a:solidFill>
            <a:srgbClr val="BD7731">
              <a:alpha val="70000"/>
            </a:srgbClr>
          </a:solidFill>
        </p:spPr>
        <p:txBody>
          <a:bodyPr wrap="square">
            <a:spAutoFit/>
          </a:bodyPr>
          <a:lstStyle/>
          <a:p>
            <a:pPr algn="ctr"/>
            <a:r>
              <a:rPr lang="en-US" sz="2400" dirty="0"/>
              <a:t>Acts 1:15-17, 21-26</a:t>
            </a:r>
          </a:p>
          <a:p>
            <a:pPr algn="ctr"/>
            <a:r>
              <a:rPr lang="en-US" sz="2400" dirty="0"/>
              <a:t>Psalm 1</a:t>
            </a:r>
          </a:p>
          <a:p>
            <a:pPr algn="ctr"/>
            <a:r>
              <a:rPr lang="en-US" sz="2400" dirty="0"/>
              <a:t>1 John 5:9-13</a:t>
            </a:r>
          </a:p>
          <a:p>
            <a:pPr algn="ctr"/>
            <a:r>
              <a:rPr lang="en-US" sz="2400" dirty="0"/>
              <a:t>John 17:6-19</a:t>
            </a:r>
            <a:r>
              <a:rPr lang="sv-SE" sz="2400" dirty="0"/>
              <a:t> </a:t>
            </a:r>
            <a:r>
              <a:rPr lang="en-US" sz="24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65803"/>
            <a:ext cx="6934200" cy="2308324"/>
          </a:xfrm>
          <a:prstGeom prst="rect">
            <a:avLst/>
          </a:prstGeom>
        </p:spPr>
        <p:txBody>
          <a:bodyPr wrap="square">
            <a:spAutoFit/>
          </a:bodyPr>
          <a:lstStyle/>
          <a:p>
            <a:r>
              <a:rPr lang="en-US" sz="3600" dirty="0"/>
              <a:t>Holy Father, protect them in your name that you have given me, so that they may be one, as we are one.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17:11</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033EF4-EF5A-48A5-BDF3-81C75CE08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0"/>
            <a:ext cx="5200708" cy="6858000"/>
          </a:xfrm>
          <a:prstGeom prst="rect">
            <a:avLst/>
          </a:prstGeom>
        </p:spPr>
      </p:pic>
      <p:sp>
        <p:nvSpPr>
          <p:cNvPr id="3" name="TextBox 2"/>
          <p:cNvSpPr txBox="1"/>
          <p:nvPr/>
        </p:nvSpPr>
        <p:spPr>
          <a:xfrm>
            <a:off x="1752600" y="5351384"/>
            <a:ext cx="1752600" cy="1354217"/>
          </a:xfrm>
          <a:prstGeom prst="rect">
            <a:avLst/>
          </a:prstGeom>
          <a:noFill/>
        </p:spPr>
        <p:txBody>
          <a:bodyPr wrap="square" rtlCol="0">
            <a:spAutoFit/>
          </a:bodyPr>
          <a:lstStyle/>
          <a:p>
            <a:pPr algn="ctr"/>
            <a:r>
              <a:rPr lang="en-US" sz="1600" dirty="0">
                <a:solidFill>
                  <a:schemeClr val="tx1">
                    <a:lumMod val="95000"/>
                  </a:schemeClr>
                </a:solidFill>
              </a:rPr>
              <a:t>African-American Church Service,</a:t>
            </a:r>
          </a:p>
          <a:p>
            <a:pPr algn="ctr"/>
            <a:r>
              <a:rPr lang="en-US" sz="1600" dirty="0">
                <a:solidFill>
                  <a:schemeClr val="tx1">
                    <a:lumMod val="95000"/>
                  </a:schemeClr>
                </a:solidFill>
              </a:rPr>
              <a:t>Rural South</a:t>
            </a:r>
          </a:p>
          <a:p>
            <a:pPr algn="ctr"/>
            <a:endParaRPr lang="en-US" sz="1600" dirty="0">
              <a:solidFill>
                <a:schemeClr val="tx1">
                  <a:lumMod val="95000"/>
                </a:schemeClr>
              </a:solidFill>
            </a:endParaRPr>
          </a:p>
          <a:p>
            <a:pPr algn="ctr"/>
            <a:r>
              <a:rPr lang="en-US" sz="1600" dirty="0">
                <a:solidFill>
                  <a:schemeClr val="tx1">
                    <a:lumMod val="95000"/>
                  </a:schemeClr>
                </a:solidFill>
              </a:rPr>
              <a:t>Doris </a:t>
            </a:r>
            <a:r>
              <a:rPr lang="en-US" sz="1600" dirty="0" err="1">
                <a:solidFill>
                  <a:schemeClr val="tx1">
                    <a:lumMod val="95000"/>
                  </a:schemeClr>
                </a:solidFill>
              </a:rPr>
              <a:t>Ulmann</a:t>
            </a:r>
            <a:r>
              <a:rPr lang="en-US" sz="1600" dirty="0">
                <a:solidFill>
                  <a:schemeClr val="tx1">
                    <a:lumMod val="95000"/>
                  </a:schemeClr>
                </a:solidFill>
              </a:rPr>
              <a:t>  </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2308324"/>
          </a:xfrm>
          <a:prstGeom prst="rect">
            <a:avLst/>
          </a:prstGeom>
        </p:spPr>
        <p:txBody>
          <a:bodyPr wrap="square">
            <a:spAutoFit/>
          </a:bodyPr>
          <a:lstStyle/>
          <a:p>
            <a:r>
              <a:rPr lang="en-US" sz="3600" dirty="0"/>
              <a:t>While I was with them, I protected them … I guarded them, and not one of them was lost except the one destined to be lost …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17:12ac</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380A09-7400-4FB0-8F21-3AC0461266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5516" y="1"/>
            <a:ext cx="9102484" cy="6129381"/>
          </a:xfrm>
          <a:prstGeom prst="rect">
            <a:avLst/>
          </a:prstGeom>
        </p:spPr>
      </p:pic>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Gunnar </a:t>
            </a:r>
            <a:r>
              <a:rPr lang="en-US" sz="1600" dirty="0" err="1">
                <a:solidFill>
                  <a:schemeClr val="tx1">
                    <a:lumMod val="95000"/>
                  </a:schemeClr>
                </a:solidFill>
              </a:rPr>
              <a:t>Torhamn</a:t>
            </a:r>
            <a:r>
              <a:rPr lang="en-US" sz="1600" dirty="0">
                <a:solidFill>
                  <a:schemeClr val="tx1">
                    <a:lumMod val="95000"/>
                  </a:schemeClr>
                </a:solidFill>
              </a:rPr>
              <a:t>, </a:t>
            </a:r>
            <a:r>
              <a:rPr lang="en-US" sz="1600" dirty="0" err="1">
                <a:solidFill>
                  <a:schemeClr val="tx1">
                    <a:lumMod val="95000"/>
                  </a:schemeClr>
                </a:solidFill>
              </a:rPr>
              <a:t>Soderakra</a:t>
            </a:r>
            <a:r>
              <a:rPr lang="en-US" sz="1600" dirty="0">
                <a:solidFill>
                  <a:schemeClr val="tx1">
                    <a:lumMod val="95000"/>
                  </a:schemeClr>
                </a:solidFill>
              </a:rPr>
              <a:t> Church, Sweden</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781800" cy="2308324"/>
          </a:xfrm>
          <a:prstGeom prst="rect">
            <a:avLst/>
          </a:prstGeom>
        </p:spPr>
        <p:txBody>
          <a:bodyPr wrap="square">
            <a:spAutoFit/>
          </a:bodyPr>
          <a:lstStyle/>
          <a:p>
            <a:r>
              <a:rPr lang="en-US" sz="3600" dirty="0"/>
              <a:t>But now I am coming to you, and I speak these things in the world so that they may have my joy made complete in themselves.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17:13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9A7BF-2EFD-446D-85FF-16F8D66801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127696"/>
            <a:ext cx="8305800" cy="6196905"/>
          </a:xfrm>
          <a:prstGeom prst="rect">
            <a:avLst/>
          </a:prstGeom>
        </p:spPr>
      </p:pic>
      <p:sp>
        <p:nvSpPr>
          <p:cNvPr id="4" name="TextBox 3"/>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The Joy of Life  --  Paul Signac, Museum of Fine Arts, Houston, TX</a:t>
            </a:r>
          </a:p>
        </p:txBody>
      </p:sp>
      <p:sp>
        <p:nvSpPr>
          <p:cNvPr id="3" name="Rectangle 2">
            <a:extLst>
              <a:ext uri="{FF2B5EF4-FFF2-40B4-BE49-F238E27FC236}">
                <a16:creationId xmlns:a16="http://schemas.microsoft.com/office/drawing/2014/main" id="{E47BEDD3-D94C-4E2F-8DB7-5CCC54173481}"/>
              </a:ext>
            </a:extLst>
          </p:cNvPr>
          <p:cNvSpPr/>
          <p:nvPr/>
        </p:nvSpPr>
        <p:spPr>
          <a:xfrm>
            <a:off x="3810000" y="2828836"/>
            <a:ext cx="4572000" cy="369332"/>
          </a:xfrm>
          <a:prstGeom prst="rect">
            <a:avLst/>
          </a:prstGeom>
        </p:spPr>
        <p:txBody>
          <a:bodyPr>
            <a:spAutoFit/>
          </a:bodyPr>
          <a:lstStyle/>
          <a:p>
            <a:endParaRPr lang="en-US" dirty="0"/>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I have given them your word, and the world has hated them because they do not belong to the world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17:14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Stoning of Stephen  --  </a:t>
            </a:r>
            <a:r>
              <a:rPr lang="en-US" sz="1600" dirty="0" err="1">
                <a:solidFill>
                  <a:schemeClr val="tx1">
                    <a:lumMod val="95000"/>
                  </a:schemeClr>
                </a:solidFill>
              </a:rPr>
              <a:t>Museu</a:t>
            </a:r>
            <a:r>
              <a:rPr lang="en-US" sz="1600" dirty="0">
                <a:solidFill>
                  <a:schemeClr val="tx1">
                    <a:lumMod val="95000"/>
                  </a:schemeClr>
                </a:solidFill>
              </a:rPr>
              <a:t> Nacional </a:t>
            </a:r>
            <a:r>
              <a:rPr lang="en-US" sz="1600" dirty="0" err="1">
                <a:solidFill>
                  <a:schemeClr val="tx1">
                    <a:lumMod val="95000"/>
                  </a:schemeClr>
                </a:solidFill>
              </a:rPr>
              <a:t>d'Art</a:t>
            </a:r>
            <a:r>
              <a:rPr lang="en-US" sz="1600" dirty="0">
                <a:solidFill>
                  <a:schemeClr val="tx1">
                    <a:lumMod val="95000"/>
                  </a:schemeClr>
                </a:solidFill>
              </a:rPr>
              <a:t> de Catalunya, Barcelona, Spain</a:t>
            </a:r>
          </a:p>
        </p:txBody>
      </p:sp>
      <p:pic>
        <p:nvPicPr>
          <p:cNvPr id="2" name="Picture 1">
            <a:extLst>
              <a:ext uri="{FF2B5EF4-FFF2-40B4-BE49-F238E27FC236}">
                <a16:creationId xmlns:a16="http://schemas.microsoft.com/office/drawing/2014/main" id="{F2F13E47-CF12-4D56-BDFE-DEBF0B5303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91335"/>
            <a:ext cx="9144000" cy="367533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 am not asking you to take them out of the world, but I ask you to protect them from the evil one.</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17:15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86400"/>
            <a:ext cx="2743200" cy="1169551"/>
          </a:xfrm>
          <a:prstGeom prst="rect">
            <a:avLst/>
          </a:prstGeom>
          <a:noFill/>
        </p:spPr>
        <p:txBody>
          <a:bodyPr wrap="square" rtlCol="0">
            <a:spAutoFit/>
          </a:bodyPr>
          <a:lstStyle/>
          <a:p>
            <a:pPr algn="ctr"/>
            <a:r>
              <a:rPr lang="en-US" sz="1400" dirty="0">
                <a:solidFill>
                  <a:schemeClr val="tx1">
                    <a:lumMod val="95000"/>
                  </a:schemeClr>
                </a:solidFill>
              </a:rPr>
              <a:t>Blessed Are the Merciful</a:t>
            </a:r>
          </a:p>
          <a:p>
            <a:pPr algn="ctr"/>
            <a:endParaRPr lang="en-US" sz="1400" dirty="0">
              <a:solidFill>
                <a:schemeClr val="tx1">
                  <a:lumMod val="95000"/>
                </a:schemeClr>
              </a:solidFill>
            </a:endParaRPr>
          </a:p>
          <a:p>
            <a:pPr algn="ctr"/>
            <a:r>
              <a:rPr lang="en-US" sz="1400" dirty="0">
                <a:solidFill>
                  <a:schemeClr val="tx1">
                    <a:lumMod val="95000"/>
                  </a:schemeClr>
                </a:solidFill>
              </a:rPr>
              <a:t>Louis Tiffany</a:t>
            </a:r>
          </a:p>
          <a:p>
            <a:pPr algn="ctr"/>
            <a:r>
              <a:rPr lang="en-US" sz="1400" dirty="0">
                <a:solidFill>
                  <a:schemeClr val="tx1">
                    <a:lumMod val="95000"/>
                  </a:schemeClr>
                </a:solidFill>
              </a:rPr>
              <a:t>Arlington Street Church</a:t>
            </a:r>
          </a:p>
          <a:p>
            <a:pPr algn="ctr"/>
            <a:r>
              <a:rPr lang="en-US" sz="1400" dirty="0">
                <a:solidFill>
                  <a:schemeClr val="tx1">
                    <a:lumMod val="95000"/>
                  </a:schemeClr>
                </a:solidFill>
              </a:rPr>
              <a:t>Boston, MA</a:t>
            </a:r>
          </a:p>
        </p:txBody>
      </p:sp>
      <p:pic>
        <p:nvPicPr>
          <p:cNvPr id="5" name="Picture 4">
            <a:extLst>
              <a:ext uri="{FF2B5EF4-FFF2-40B4-BE49-F238E27FC236}">
                <a16:creationId xmlns:a16="http://schemas.microsoft.com/office/drawing/2014/main" id="{E7A4BDFB-FCE5-83E3-3178-0C4EE3D4CB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200" y="0"/>
            <a:ext cx="4570884"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43036"/>
            <a:ext cx="7010400" cy="1200329"/>
          </a:xfrm>
          <a:prstGeom prst="rect">
            <a:avLst/>
          </a:prstGeom>
        </p:spPr>
        <p:txBody>
          <a:bodyPr wrap="square">
            <a:spAutoFit/>
          </a:bodyPr>
          <a:lstStyle/>
          <a:p>
            <a:r>
              <a:rPr lang="en-US" sz="3600" dirty="0"/>
              <a:t>Then they prayed and said, "Lord, you know everyone's heart.</a:t>
            </a:r>
            <a:endParaRPr lang="en-US" sz="3600" dirty="0">
              <a:cs typeface="Arial" pitchFamily="34" charset="0"/>
            </a:endParaRPr>
          </a:p>
        </p:txBody>
      </p:sp>
      <p:sp>
        <p:nvSpPr>
          <p:cNvPr id="4" name="TextBox 3"/>
          <p:cNvSpPr txBox="1"/>
          <p:nvPr/>
        </p:nvSpPr>
        <p:spPr>
          <a:xfrm>
            <a:off x="5638800" y="4114801"/>
            <a:ext cx="3352800" cy="461665"/>
          </a:xfrm>
          <a:prstGeom prst="rect">
            <a:avLst/>
          </a:prstGeom>
          <a:noFill/>
        </p:spPr>
        <p:txBody>
          <a:bodyPr wrap="square" rtlCol="0">
            <a:spAutoFit/>
          </a:bodyPr>
          <a:lstStyle/>
          <a:p>
            <a:pPr algn="ctr"/>
            <a:r>
              <a:rPr lang="en-US" sz="2400" dirty="0">
                <a:solidFill>
                  <a:schemeClr val="tx1">
                    <a:lumMod val="95000"/>
                  </a:schemeClr>
                </a:solidFill>
              </a:rPr>
              <a:t>Acts 1:24</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228672"/>
            <a:ext cx="5867400" cy="1200329"/>
          </a:xfrm>
          <a:prstGeom prst="rect">
            <a:avLst/>
          </a:prstGeom>
        </p:spPr>
        <p:txBody>
          <a:bodyPr wrap="square">
            <a:spAutoFit/>
          </a:bodyPr>
          <a:lstStyle/>
          <a:p>
            <a:r>
              <a:rPr lang="en-US" sz="3600" dirty="0"/>
              <a:t>Sanctify them in the truth; your word is truth.</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17:17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2A2A2-878F-4609-A075-F4EB42927284}"/>
              </a:ext>
            </a:extLst>
          </p:cNvPr>
          <p:cNvPicPr>
            <a:picLocks noChangeAspect="1"/>
          </p:cNvPicPr>
          <p:nvPr/>
        </p:nvPicPr>
        <p:blipFill>
          <a:blip r:embed="rId2"/>
          <a:stretch>
            <a:fillRect/>
          </a:stretch>
        </p:blipFill>
        <p:spPr>
          <a:xfrm>
            <a:off x="2286000" y="304800"/>
            <a:ext cx="7620000" cy="5715000"/>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Detail, Billy Graham Preaching from the Bible  --  Florida Bible Institute, Palatka, FL</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90801"/>
            <a:ext cx="6934200" cy="1200329"/>
          </a:xfrm>
          <a:prstGeom prst="rect">
            <a:avLst/>
          </a:prstGeom>
        </p:spPr>
        <p:txBody>
          <a:bodyPr wrap="square">
            <a:spAutoFit/>
          </a:bodyPr>
          <a:lstStyle/>
          <a:p>
            <a:r>
              <a:rPr lang="en-US" sz="3600" dirty="0"/>
              <a:t>As you have sent me into the world, so I have sent them into the world.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17:18</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8354E-FDEB-4EF5-BC5D-47E0AF3729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9726" y="0"/>
            <a:ext cx="5038674" cy="6824870"/>
          </a:xfrm>
          <a:prstGeom prst="rect">
            <a:avLst/>
          </a:prstGeom>
        </p:spPr>
      </p:pic>
      <p:sp>
        <p:nvSpPr>
          <p:cNvPr id="4" name="TextBox 3"/>
          <p:cNvSpPr txBox="1"/>
          <p:nvPr/>
        </p:nvSpPr>
        <p:spPr>
          <a:xfrm>
            <a:off x="1600200" y="5382162"/>
            <a:ext cx="3048000" cy="1323439"/>
          </a:xfrm>
          <a:prstGeom prst="rect">
            <a:avLst/>
          </a:prstGeom>
          <a:noFill/>
        </p:spPr>
        <p:txBody>
          <a:bodyPr wrap="square" rtlCol="0">
            <a:spAutoFit/>
          </a:bodyPr>
          <a:lstStyle/>
          <a:p>
            <a:pPr algn="ctr"/>
            <a:r>
              <a:rPr lang="en-US" sz="1600" dirty="0">
                <a:solidFill>
                  <a:schemeClr val="tx1">
                    <a:lumMod val="95000"/>
                  </a:schemeClr>
                </a:solidFill>
              </a:rPr>
              <a:t>The Apostles' Farewell</a:t>
            </a:r>
          </a:p>
          <a:p>
            <a:pPr algn="ctr"/>
            <a:endParaRPr lang="en-US" sz="1600" dirty="0">
              <a:solidFill>
                <a:schemeClr val="tx1">
                  <a:lumMod val="95000"/>
                </a:schemeClr>
              </a:solidFill>
            </a:endParaRPr>
          </a:p>
          <a:p>
            <a:pPr algn="ctr"/>
            <a:r>
              <a:rPr lang="en-US" sz="1600" dirty="0">
                <a:solidFill>
                  <a:schemeClr val="tx1">
                    <a:lumMod val="95000"/>
                  </a:schemeClr>
                </a:solidFill>
              </a:rPr>
              <a:t>Master S. H.</a:t>
            </a:r>
          </a:p>
          <a:p>
            <a:pPr algn="ctr"/>
            <a:r>
              <a:rPr lang="en-US" sz="1600" dirty="0" err="1">
                <a:solidFill>
                  <a:schemeClr val="tx1">
                    <a:lumMod val="95000"/>
                  </a:schemeClr>
                </a:solidFill>
              </a:rPr>
              <a:t>Pokrajinski</a:t>
            </a:r>
            <a:r>
              <a:rPr lang="en-US" sz="1600" dirty="0">
                <a:solidFill>
                  <a:schemeClr val="tx1">
                    <a:lumMod val="95000"/>
                  </a:schemeClr>
                </a:solidFill>
              </a:rPr>
              <a:t> </a:t>
            </a:r>
            <a:r>
              <a:rPr lang="en-US" sz="1600" dirty="0" err="1">
                <a:solidFill>
                  <a:schemeClr val="tx1">
                    <a:lumMod val="95000"/>
                  </a:schemeClr>
                </a:solidFill>
              </a:rPr>
              <a:t>muzej</a:t>
            </a:r>
            <a:r>
              <a:rPr lang="en-US" sz="1600" dirty="0">
                <a:solidFill>
                  <a:schemeClr val="tx1">
                    <a:lumMod val="95000"/>
                  </a:schemeClr>
                </a:solidFill>
              </a:rPr>
              <a:t> </a:t>
            </a:r>
            <a:r>
              <a:rPr lang="en-US" sz="1600" dirty="0" err="1">
                <a:solidFill>
                  <a:schemeClr val="tx1">
                    <a:lumMod val="95000"/>
                  </a:schemeClr>
                </a:solidFill>
              </a:rPr>
              <a:t>Ptuj</a:t>
            </a:r>
            <a:r>
              <a:rPr lang="en-US" sz="1600" dirty="0">
                <a:solidFill>
                  <a:schemeClr val="tx1">
                    <a:lumMod val="95000"/>
                  </a:schemeClr>
                </a:solidFill>
              </a:rPr>
              <a:t> </a:t>
            </a:r>
            <a:r>
              <a:rPr lang="en-US" sz="1600" dirty="0" err="1">
                <a:solidFill>
                  <a:schemeClr val="tx1">
                    <a:lumMod val="95000"/>
                  </a:schemeClr>
                </a:solidFill>
              </a:rPr>
              <a:t>Ormož</a:t>
            </a:r>
            <a:r>
              <a:rPr lang="en-US" sz="1600" dirty="0">
                <a:solidFill>
                  <a:schemeClr val="tx1">
                    <a:lumMod val="95000"/>
                  </a:schemeClr>
                </a:solidFill>
              </a:rPr>
              <a:t> </a:t>
            </a:r>
            <a:r>
              <a:rPr lang="en-US" sz="1600" dirty="0" err="1">
                <a:solidFill>
                  <a:schemeClr val="tx1">
                    <a:lumMod val="95000"/>
                  </a:schemeClr>
                </a:solidFill>
              </a:rPr>
              <a:t>Ptuj</a:t>
            </a:r>
            <a:r>
              <a:rPr lang="en-US" sz="1600" dirty="0">
                <a:solidFill>
                  <a:schemeClr val="tx1">
                    <a:lumMod val="95000"/>
                  </a:schemeClr>
                </a:solidFill>
              </a:rPr>
              <a:t>, Slovenia  </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https://www.flickr.com/photos/acullador/2065354564/</a:t>
            </a:r>
          </a:p>
          <a:p>
            <a:pPr>
              <a:buNone/>
            </a:pPr>
            <a:r>
              <a:rPr lang="en-US" sz="1600" dirty="0"/>
              <a:t>http://diglib.library.vanderbilt.edu/act-imagelink.pl?RC=54486</a:t>
            </a:r>
          </a:p>
          <a:p>
            <a:pPr>
              <a:buNone/>
            </a:pPr>
            <a:r>
              <a:rPr lang="en-US" sz="1600" dirty="0"/>
              <a:t>https://commons.wikimedia.org/wiki/File:Vincent_van_Gogh_-_Olive_Orchard_-_Google_Art_Project.jpg</a:t>
            </a:r>
          </a:p>
          <a:p>
            <a:pPr>
              <a:buNone/>
            </a:pPr>
            <a:r>
              <a:rPr lang="en-US" sz="1600" dirty="0"/>
              <a:t>https://commons.wikimedia.org/wiki/File:Pie_Baker_1951_(6942859612).jpg</a:t>
            </a:r>
          </a:p>
          <a:p>
            <a:pPr>
              <a:buNone/>
            </a:pPr>
            <a:r>
              <a:rPr lang="en-US" sz="1600" dirty="0"/>
              <a:t>https://commons.wikimedia.org/wiki/File:Ulmann,_African-American_Church.jpg</a:t>
            </a:r>
          </a:p>
          <a:p>
            <a:pPr>
              <a:buNone/>
            </a:pPr>
            <a:r>
              <a:rPr lang="en-US" sz="1600" dirty="0"/>
              <a:t>http://commons.wikimedia.org/wiki/File:S%C3%B6der%C3%A5kra_kyrka04.JPG</a:t>
            </a:r>
          </a:p>
          <a:p>
            <a:pPr>
              <a:buNone/>
            </a:pPr>
            <a:r>
              <a:rPr lang="en-US" sz="1600" dirty="0"/>
              <a:t>https://commons.wikimedia.org/wiki/File:Paul_Signac_-_In_the_Time_of_Harmony-_The_Joy_of_Life--Sunday_by_the_Sea_-_Google_Art_Project.jpg</a:t>
            </a:r>
          </a:p>
          <a:p>
            <a:pPr>
              <a:buNone/>
            </a:pPr>
            <a:r>
              <a:rPr lang="en-US" sz="1600" dirty="0"/>
              <a:t>https://commons.wikimedia.org/wiki/File:Barcelona_MNAC_Stoning_of_St-Stephen.jpg</a:t>
            </a:r>
          </a:p>
          <a:p>
            <a:pPr>
              <a:buNone/>
            </a:pPr>
            <a:r>
              <a:rPr lang="en-US" sz="1600" dirty="0"/>
              <a:t>https://www.flickr.com/photos/thomashawk/5391897874/ - Thomas Hawk</a:t>
            </a:r>
          </a:p>
          <a:p>
            <a:pPr>
              <a:buNone/>
            </a:pPr>
            <a:r>
              <a:rPr lang="en-US" sz="1600" dirty="0"/>
              <a:t>http://www.flickr.com/photos/csessums/5318762762</a:t>
            </a:r>
          </a:p>
          <a:p>
            <a:pPr>
              <a:buNone/>
            </a:pPr>
            <a:r>
              <a:rPr lang="en-US" sz="1600" dirty="0"/>
              <a:t>https://commons.wikimedia.org/wiki/File:The_Apostles_Farewell_-_Master_S.H._-_Google_Cultural_Institute.jpg</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Three Women Praying  --  Church of Gondar, Ethiopia</a:t>
            </a:r>
          </a:p>
        </p:txBody>
      </p:sp>
      <p:pic>
        <p:nvPicPr>
          <p:cNvPr id="6" name="Picture 5">
            <a:extLst>
              <a:ext uri="{FF2B5EF4-FFF2-40B4-BE49-F238E27FC236}">
                <a16:creationId xmlns:a16="http://schemas.microsoft.com/office/drawing/2014/main" id="{0CA67232-1169-4EFC-AD3F-FFAE1AADC1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95"/>
          <a:stretch/>
        </p:blipFill>
        <p:spPr>
          <a:xfrm>
            <a:off x="2667000" y="762000"/>
            <a:ext cx="7099300" cy="4953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828800"/>
            <a:ext cx="6858000" cy="2308324"/>
          </a:xfrm>
          <a:prstGeom prst="rect">
            <a:avLst/>
          </a:prstGeom>
        </p:spPr>
        <p:txBody>
          <a:bodyPr wrap="square">
            <a:spAutoFit/>
          </a:bodyPr>
          <a:lstStyle/>
          <a:p>
            <a:r>
              <a:rPr lang="en-US" sz="3600" dirty="0"/>
              <a:t>They are like trees planted by streams of water, which yield their fruit in its season, and their leaves do not wither.</a:t>
            </a:r>
            <a:endParaRPr lang="en-US" sz="3600" dirty="0">
              <a:cs typeface="Arial" pitchFamily="34" charset="0"/>
            </a:endParaRPr>
          </a:p>
        </p:txBody>
      </p:sp>
      <p:sp>
        <p:nvSpPr>
          <p:cNvPr id="5" name="TextBox 4"/>
          <p:cNvSpPr txBox="1"/>
          <p:nvPr/>
        </p:nvSpPr>
        <p:spPr>
          <a:xfrm>
            <a:off x="5562600" y="4495801"/>
            <a:ext cx="3352800" cy="461665"/>
          </a:xfrm>
          <a:prstGeom prst="rect">
            <a:avLst/>
          </a:prstGeom>
          <a:noFill/>
        </p:spPr>
        <p:txBody>
          <a:bodyPr wrap="square" rtlCol="0">
            <a:spAutoFit/>
          </a:bodyPr>
          <a:lstStyle/>
          <a:p>
            <a:pPr algn="ctr"/>
            <a:r>
              <a:rPr lang="en-US" sz="2400" dirty="0">
                <a:solidFill>
                  <a:schemeClr val="tx1">
                    <a:lumMod val="95000"/>
                  </a:schemeClr>
                </a:solidFill>
              </a:rPr>
              <a:t>Psalm 1:3a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463AC9-9BCC-479E-8074-E171AE919F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5322" y="0"/>
            <a:ext cx="8029278" cy="6324600"/>
          </a:xfrm>
          <a:prstGeom prst="rect">
            <a:avLst/>
          </a:prstGeom>
        </p:spPr>
      </p:pic>
      <p:sp>
        <p:nvSpPr>
          <p:cNvPr id="4" name="TextBox 3"/>
          <p:cNvSpPr txBox="1"/>
          <p:nvPr/>
        </p:nvSpPr>
        <p:spPr>
          <a:xfrm>
            <a:off x="1752600" y="6443247"/>
            <a:ext cx="8763000" cy="307777"/>
          </a:xfrm>
          <a:prstGeom prst="rect">
            <a:avLst/>
          </a:prstGeom>
          <a:noFill/>
        </p:spPr>
        <p:txBody>
          <a:bodyPr wrap="square" rtlCol="0">
            <a:spAutoFit/>
          </a:bodyPr>
          <a:lstStyle/>
          <a:p>
            <a:pPr algn="ctr"/>
            <a:r>
              <a:rPr lang="en-US" sz="1400" dirty="0">
                <a:solidFill>
                  <a:schemeClr val="tx1">
                    <a:lumMod val="95000"/>
                  </a:schemeClr>
                </a:solidFill>
              </a:rPr>
              <a:t>Olive Orchard  --  Vincent van Gogh, Nelson-Atkins Museum of Art, Kansas City, MO</a:t>
            </a:r>
            <a:endParaRPr lang="en-US" sz="1600" dirty="0">
              <a:solidFill>
                <a:schemeClr val="tx1">
                  <a:lumMod val="95000"/>
                </a:schemeClr>
              </a:solidFill>
            </a:endParaRP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0704" y="2133600"/>
            <a:ext cx="6324600" cy="1754326"/>
          </a:xfrm>
          <a:prstGeom prst="rect">
            <a:avLst/>
          </a:prstGeom>
        </p:spPr>
        <p:txBody>
          <a:bodyPr wrap="square">
            <a:spAutoFit/>
          </a:bodyPr>
          <a:lstStyle/>
          <a:p>
            <a:r>
              <a:rPr lang="en-US" sz="3600" dirty="0"/>
              <a:t>And this is the testimony: God gave us eternal life, and this life is in his Son.</a:t>
            </a: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John 5:11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15ED0-E7B1-4B9B-8E66-8F2C90EBD7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21885"/>
            <a:ext cx="7772400" cy="6205818"/>
          </a:xfrm>
          <a:prstGeom prst="rect">
            <a:avLst/>
          </a:prstGeom>
        </p:spPr>
      </p:pic>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Jesus Christ of the Sacred Heart  --  Philippines</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57401"/>
            <a:ext cx="7086600" cy="1200329"/>
          </a:xfrm>
          <a:prstGeom prst="rect">
            <a:avLst/>
          </a:prstGeom>
        </p:spPr>
        <p:txBody>
          <a:bodyPr wrap="square">
            <a:spAutoFit/>
          </a:bodyPr>
          <a:lstStyle/>
          <a:p>
            <a:r>
              <a:rPr lang="en-US" sz="3600" dirty="0"/>
              <a:t>And now I am no longer in the world, but they are in the world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17:11a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4B92B-DDCC-48B8-B270-95EA10BC6F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409576"/>
            <a:ext cx="8229600" cy="5229225"/>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Mennonite Voluntary Service members helping in the Home for the Aged  --  Eureka, IL</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1466</TotalTime>
  <Words>754</Words>
  <Application>Microsoft Office PowerPoint</Application>
  <PresentationFormat>Widescreen</PresentationFormat>
  <Paragraphs>67</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Seventh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108</cp:revision>
  <dcterms:created xsi:type="dcterms:W3CDTF">2016-08-31T16:46:43Z</dcterms:created>
  <dcterms:modified xsi:type="dcterms:W3CDTF">2022-10-23T13:30:55Z</dcterms:modified>
</cp:coreProperties>
</file>