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383" r:id="rId5"/>
    <p:sldId id="384" r:id="rId6"/>
    <p:sldId id="385" r:id="rId7"/>
    <p:sldId id="386" r:id="rId8"/>
    <p:sldId id="387" r:id="rId9"/>
    <p:sldId id="408" r:id="rId10"/>
    <p:sldId id="409" r:id="rId11"/>
    <p:sldId id="392" r:id="rId12"/>
    <p:sldId id="391" r:id="rId13"/>
    <p:sldId id="398" r:id="rId14"/>
    <p:sldId id="393" r:id="rId15"/>
    <p:sldId id="394" r:id="rId16"/>
    <p:sldId id="395" r:id="rId17"/>
    <p:sldId id="400" r:id="rId18"/>
    <p:sldId id="397" r:id="rId19"/>
    <p:sldId id="402" r:id="rId20"/>
    <p:sldId id="399" r:id="rId21"/>
    <p:sldId id="390"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3E2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8"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2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1"/>
            <a:ext cx="8610600" cy="1698625"/>
          </a:xfrm>
        </p:spPr>
        <p:txBody>
          <a:bodyPr>
            <a:noAutofit/>
          </a:bodyPr>
          <a:lstStyle/>
          <a:p>
            <a:r>
              <a:rPr lang="en-US" sz="8800" dirty="0"/>
              <a:t>Fourth Sunday after the Epiphany</a:t>
            </a:r>
          </a:p>
        </p:txBody>
      </p:sp>
      <p:sp>
        <p:nvSpPr>
          <p:cNvPr id="3" name="Subtitle 2"/>
          <p:cNvSpPr>
            <a:spLocks noGrp="1"/>
          </p:cNvSpPr>
          <p:nvPr>
            <p:ph type="subTitle" idx="1"/>
          </p:nvPr>
        </p:nvSpPr>
        <p:spPr>
          <a:xfrm>
            <a:off x="2819400" y="35814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1905000" y="4800600"/>
            <a:ext cx="3581400" cy="1815882"/>
          </a:xfrm>
          <a:prstGeom prst="rect">
            <a:avLst/>
          </a:prstGeom>
          <a:solidFill>
            <a:srgbClr val="6D3E21">
              <a:alpha val="57000"/>
            </a:srgbClr>
          </a:solidFill>
        </p:spPr>
        <p:txBody>
          <a:bodyPr wrap="square">
            <a:spAutoFit/>
          </a:bodyPr>
          <a:lstStyle/>
          <a:p>
            <a:pPr algn="ctr"/>
            <a:r>
              <a:rPr lang="en-US" sz="2800" dirty="0"/>
              <a:t>Deuteronomy 18:15-20  Psalm 111</a:t>
            </a:r>
          </a:p>
          <a:p>
            <a:pPr algn="ctr"/>
            <a:r>
              <a:rPr lang="en-US" sz="2800" dirty="0"/>
              <a:t>1 Corinthians 8:1-13  Mark 1:21-28</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6934200" cy="1754326"/>
          </a:xfrm>
          <a:prstGeom prst="rect">
            <a:avLst/>
          </a:prstGeom>
        </p:spPr>
        <p:txBody>
          <a:bodyPr wrap="square">
            <a:spAutoFit/>
          </a:bodyPr>
          <a:lstStyle/>
          <a:p>
            <a:r>
              <a:rPr lang="en-US" sz="3600" dirty="0"/>
              <a:t>They went to Capernaum; and when the sabbath came, he entered the synagogue and taught.</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Mark 1:21</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135940"/>
            <a:ext cx="1447800" cy="1569660"/>
          </a:xfrm>
          <a:prstGeom prst="rect">
            <a:avLst/>
          </a:prstGeom>
          <a:noFill/>
        </p:spPr>
        <p:txBody>
          <a:bodyPr wrap="square" rtlCol="0">
            <a:spAutoFit/>
          </a:bodyPr>
          <a:lstStyle/>
          <a:p>
            <a:pPr algn="ctr"/>
            <a:r>
              <a:rPr lang="en-US" sz="1600" dirty="0">
                <a:solidFill>
                  <a:schemeClr val="tx1">
                    <a:lumMod val="95000"/>
                  </a:schemeClr>
                </a:solidFill>
              </a:rPr>
              <a:t>Jesus Teaches in the Temple</a:t>
            </a:r>
          </a:p>
          <a:p>
            <a:pPr algn="ctr"/>
            <a:r>
              <a:rPr lang="en-US" sz="1600" dirty="0">
                <a:solidFill>
                  <a:schemeClr val="tx1">
                    <a:lumMod val="95000"/>
                  </a:schemeClr>
                </a:solidFill>
              </a:rPr>
              <a:t>  </a:t>
            </a:r>
          </a:p>
          <a:p>
            <a:pPr algn="ctr"/>
            <a:r>
              <a:rPr lang="en-US" sz="1600" dirty="0">
                <a:solidFill>
                  <a:schemeClr val="tx1">
                    <a:lumMod val="95000"/>
                  </a:schemeClr>
                </a:solidFill>
              </a:rPr>
              <a:t>Amiens Cathedral Amiens, France</a:t>
            </a:r>
          </a:p>
        </p:txBody>
      </p:sp>
      <p:pic>
        <p:nvPicPr>
          <p:cNvPr id="2" name="Picture 1">
            <a:extLst>
              <a:ext uri="{FF2B5EF4-FFF2-40B4-BE49-F238E27FC236}">
                <a16:creationId xmlns:a16="http://schemas.microsoft.com/office/drawing/2014/main" id="{44A9701D-CBDE-4D43-A053-B26E26E670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702"/>
          <a:stretch/>
        </p:blipFill>
        <p:spPr>
          <a:xfrm>
            <a:off x="3200399" y="51947"/>
            <a:ext cx="8102613" cy="6806053"/>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52600"/>
            <a:ext cx="6781800" cy="2308324"/>
          </a:xfrm>
          <a:prstGeom prst="rect">
            <a:avLst/>
          </a:prstGeom>
        </p:spPr>
        <p:txBody>
          <a:bodyPr wrap="square">
            <a:spAutoFit/>
          </a:bodyPr>
          <a:lstStyle/>
          <a:p>
            <a:r>
              <a:rPr lang="en-US" sz="3600" dirty="0"/>
              <a:t>They were astounded at his teaching, for he taught them as one having authority, and not as the scribes.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1:22</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9560" y="5458362"/>
            <a:ext cx="3048000" cy="1323439"/>
          </a:xfrm>
          <a:prstGeom prst="rect">
            <a:avLst/>
          </a:prstGeom>
          <a:noFill/>
        </p:spPr>
        <p:txBody>
          <a:bodyPr wrap="square" rtlCol="0">
            <a:spAutoFit/>
          </a:bodyPr>
          <a:lstStyle/>
          <a:p>
            <a:pPr algn="ctr"/>
            <a:r>
              <a:rPr lang="en-US" sz="1600" dirty="0">
                <a:solidFill>
                  <a:schemeClr val="tx1">
                    <a:lumMod val="95000"/>
                  </a:schemeClr>
                </a:solidFill>
              </a:rPr>
              <a:t>Christ Preaching at Capernaum</a:t>
            </a:r>
          </a:p>
          <a:p>
            <a:pPr algn="ctr"/>
            <a:endParaRPr lang="en-US" sz="1600" dirty="0">
              <a:solidFill>
                <a:schemeClr val="tx1">
                  <a:lumMod val="95000"/>
                </a:schemeClr>
              </a:solidFill>
            </a:endParaRPr>
          </a:p>
          <a:p>
            <a:pPr algn="ctr"/>
            <a:r>
              <a:rPr lang="en-US" sz="1600" dirty="0" err="1">
                <a:solidFill>
                  <a:schemeClr val="tx1">
                    <a:lumMod val="95000"/>
                  </a:schemeClr>
                </a:solidFill>
              </a:rPr>
              <a:t>Maurycy</a:t>
            </a:r>
            <a:r>
              <a:rPr lang="en-US" sz="1600" dirty="0">
                <a:solidFill>
                  <a:schemeClr val="tx1">
                    <a:lumMod val="95000"/>
                  </a:schemeClr>
                </a:solidFill>
              </a:rPr>
              <a:t> Gottlieb</a:t>
            </a:r>
          </a:p>
          <a:p>
            <a:pPr algn="ctr"/>
            <a:r>
              <a:rPr lang="en-US" sz="1600" dirty="0">
                <a:solidFill>
                  <a:schemeClr val="tx1">
                    <a:lumMod val="95000"/>
                  </a:schemeClr>
                </a:solidFill>
              </a:rPr>
              <a:t>National Museum, Warsaw, Poland</a:t>
            </a:r>
          </a:p>
        </p:txBody>
      </p:sp>
      <p:pic>
        <p:nvPicPr>
          <p:cNvPr id="3" name="Picture 2">
            <a:extLst>
              <a:ext uri="{FF2B5EF4-FFF2-40B4-BE49-F238E27FC236}">
                <a16:creationId xmlns:a16="http://schemas.microsoft.com/office/drawing/2014/main" id="{DCA405A2-0E2B-4276-BA5F-CAA8ABB2A6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1" y="0"/>
            <a:ext cx="5243959"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676400"/>
            <a:ext cx="6781800" cy="2308324"/>
          </a:xfrm>
          <a:prstGeom prst="rect">
            <a:avLst/>
          </a:prstGeom>
        </p:spPr>
        <p:txBody>
          <a:bodyPr wrap="square">
            <a:spAutoFit/>
          </a:bodyPr>
          <a:lstStyle/>
          <a:p>
            <a:r>
              <a:rPr lang="en-US" sz="3600" dirty="0"/>
              <a:t>… there was in their synagogue a man with an unclean spirit, … and he cried out, "What have you to do with us, Jesus of Nazareth?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1:23b, 24a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1"/>
            <a:ext cx="8763000" cy="584775"/>
          </a:xfrm>
          <a:prstGeom prst="rect">
            <a:avLst/>
          </a:prstGeom>
          <a:noFill/>
        </p:spPr>
        <p:txBody>
          <a:bodyPr wrap="square" rtlCol="0">
            <a:spAutoFit/>
          </a:bodyPr>
          <a:lstStyle/>
          <a:p>
            <a:pPr algn="ctr"/>
            <a:r>
              <a:rPr lang="en-US" sz="1600" dirty="0">
                <a:solidFill>
                  <a:schemeClr val="tx1">
                    <a:lumMod val="95000"/>
                  </a:schemeClr>
                </a:solidFill>
              </a:rPr>
              <a:t>Every Foul and Every Unclean Spirit  --  </a:t>
            </a:r>
            <a:r>
              <a:rPr lang="en-US" sz="1600" dirty="0" err="1">
                <a:solidFill>
                  <a:schemeClr val="tx1">
                    <a:lumMod val="95000"/>
                  </a:schemeClr>
                </a:solidFill>
              </a:rPr>
              <a:t>Xmeah</a:t>
            </a:r>
            <a:r>
              <a:rPr lang="en-US" sz="1600" dirty="0">
                <a:solidFill>
                  <a:schemeClr val="tx1">
                    <a:lumMod val="95000"/>
                  </a:schemeClr>
                </a:solidFill>
              </a:rPr>
              <a:t> </a:t>
            </a:r>
            <a:r>
              <a:rPr lang="en-US" sz="1600" dirty="0" err="1">
                <a:solidFill>
                  <a:schemeClr val="tx1">
                    <a:lumMod val="95000"/>
                  </a:schemeClr>
                </a:solidFill>
              </a:rPr>
              <a:t>ShaEla'ReEl</a:t>
            </a:r>
            <a:r>
              <a:rPr lang="en-US" sz="1600" dirty="0">
                <a:solidFill>
                  <a:schemeClr val="tx1">
                    <a:lumMod val="95000"/>
                  </a:schemeClr>
                </a:solidFill>
              </a:rPr>
              <a:t>, Smithsonian Museum of American Art, Washington, DC </a:t>
            </a:r>
          </a:p>
        </p:txBody>
      </p:sp>
      <p:pic>
        <p:nvPicPr>
          <p:cNvPr id="1026" name="Picture 2" descr="http://americanart.si.edu/images/1997/1997.124.35_1a.jpg">
            <a:extLst>
              <a:ext uri="{FF2B5EF4-FFF2-40B4-BE49-F238E27FC236}">
                <a16:creationId xmlns:a16="http://schemas.microsoft.com/office/drawing/2014/main" id="{248CC396-C6E8-4056-9510-C069E8B778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1" y="152400"/>
            <a:ext cx="6618323"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09801"/>
            <a:ext cx="6553200" cy="1200329"/>
          </a:xfrm>
          <a:prstGeom prst="rect">
            <a:avLst/>
          </a:prstGeom>
        </p:spPr>
        <p:txBody>
          <a:bodyPr wrap="square">
            <a:spAutoFit/>
          </a:bodyPr>
          <a:lstStyle/>
          <a:p>
            <a:r>
              <a:rPr lang="en-US" sz="3600" dirty="0"/>
              <a:t>But Jesus rebuked him, saying, "Be silent, and come out of him!"</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Mark 1:25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150584"/>
            <a:ext cx="2286000" cy="1631216"/>
          </a:xfrm>
          <a:prstGeom prst="rect">
            <a:avLst/>
          </a:prstGeom>
          <a:noFill/>
        </p:spPr>
        <p:txBody>
          <a:bodyPr wrap="square" rtlCol="0">
            <a:spAutoFit/>
          </a:bodyPr>
          <a:lstStyle/>
          <a:p>
            <a:pPr algn="ctr"/>
            <a:r>
              <a:rPr lang="en-US" sz="1600" dirty="0">
                <a:solidFill>
                  <a:schemeClr val="tx1">
                    <a:lumMod val="95000"/>
                  </a:schemeClr>
                </a:solidFill>
              </a:rPr>
              <a:t>The Exorcism</a:t>
            </a:r>
          </a:p>
          <a:p>
            <a:pPr algn="ctr"/>
            <a:endParaRPr lang="en-US" sz="1600" dirty="0">
              <a:solidFill>
                <a:schemeClr val="tx1">
                  <a:lumMod val="95000"/>
                </a:schemeClr>
              </a:solidFill>
            </a:endParaRPr>
          </a:p>
          <a:p>
            <a:pPr algn="ctr"/>
            <a:r>
              <a:rPr lang="fr-FR" sz="1600" dirty="0">
                <a:solidFill>
                  <a:schemeClr val="tx1">
                    <a:lumMod val="95000"/>
                  </a:schemeClr>
                </a:solidFill>
              </a:rPr>
              <a:t>Les Très Riches Heures du duc de Berry</a:t>
            </a:r>
          </a:p>
          <a:p>
            <a:pPr algn="ctr"/>
            <a:r>
              <a:rPr lang="en-US" sz="1600" dirty="0" err="1"/>
              <a:t>Musée</a:t>
            </a:r>
            <a:r>
              <a:rPr lang="en-US" sz="1600" dirty="0"/>
              <a:t> Condé</a:t>
            </a:r>
          </a:p>
          <a:p>
            <a:pPr algn="ctr"/>
            <a:r>
              <a:rPr lang="en-US" sz="1600" dirty="0">
                <a:solidFill>
                  <a:schemeClr val="tx1">
                    <a:lumMod val="95000"/>
                  </a:schemeClr>
                </a:solidFill>
              </a:rPr>
              <a:t>Chantilly, France</a:t>
            </a:r>
          </a:p>
        </p:txBody>
      </p:sp>
      <p:pic>
        <p:nvPicPr>
          <p:cNvPr id="2" name="Picture 1">
            <a:extLst>
              <a:ext uri="{FF2B5EF4-FFF2-40B4-BE49-F238E27FC236}">
                <a16:creationId xmlns:a16="http://schemas.microsoft.com/office/drawing/2014/main" id="{360351B3-1EB0-4BA8-8BE1-A40E2B284C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9201" y="-38100"/>
            <a:ext cx="4571999" cy="6857996"/>
          </a:xfrm>
          <a:prstGeom prst="rect">
            <a:avLst/>
          </a:prstGeom>
          <a:scene3d>
            <a:camera prst="orthographicFront">
              <a:rot lat="0" lon="0" rev="21570000"/>
            </a:camera>
            <a:lightRig rig="threePt" dir="t"/>
          </a:scene3d>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6705600" cy="1754326"/>
          </a:xfrm>
          <a:prstGeom prst="rect">
            <a:avLst/>
          </a:prstGeom>
        </p:spPr>
        <p:txBody>
          <a:bodyPr wrap="square">
            <a:spAutoFit/>
          </a:bodyPr>
          <a:lstStyle/>
          <a:p>
            <a:r>
              <a:rPr lang="en-US" sz="3600" dirty="0"/>
              <a:t>And the unclean spirit, convulsing him and crying with a loud voice, came out of him.</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1:26</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324600"/>
            <a:ext cx="8991600" cy="338554"/>
          </a:xfrm>
          <a:prstGeom prst="rect">
            <a:avLst/>
          </a:prstGeom>
          <a:noFill/>
        </p:spPr>
        <p:txBody>
          <a:bodyPr wrap="square" rtlCol="0">
            <a:spAutoFit/>
          </a:bodyPr>
          <a:lstStyle/>
          <a:p>
            <a:pPr algn="ctr"/>
            <a:r>
              <a:rPr lang="en-US" sz="1600" dirty="0">
                <a:solidFill>
                  <a:schemeClr val="tx1">
                    <a:lumMod val="95000"/>
                  </a:schemeClr>
                </a:solidFill>
              </a:rPr>
              <a:t>Jesus Christ Dispossesses -- Meister Konrad von </a:t>
            </a:r>
            <a:r>
              <a:rPr lang="en-US" sz="1600" dirty="0" err="1">
                <a:solidFill>
                  <a:schemeClr val="tx1">
                    <a:lumMod val="95000"/>
                  </a:schemeClr>
                </a:solidFill>
              </a:rPr>
              <a:t>Friesach</a:t>
            </a:r>
            <a:r>
              <a:rPr lang="en-US" sz="1600" dirty="0">
                <a:solidFill>
                  <a:schemeClr val="tx1">
                    <a:lumMod val="95000"/>
                  </a:schemeClr>
                </a:solidFill>
              </a:rPr>
              <a:t>, Cathedral of </a:t>
            </a:r>
            <a:r>
              <a:rPr lang="en-US" sz="1600" dirty="0" err="1">
                <a:solidFill>
                  <a:schemeClr val="tx1">
                    <a:lumMod val="95000"/>
                  </a:schemeClr>
                </a:solidFill>
              </a:rPr>
              <a:t>Gurk</a:t>
            </a:r>
            <a:r>
              <a:rPr lang="en-US" sz="1600" dirty="0">
                <a:solidFill>
                  <a:schemeClr val="tx1">
                    <a:lumMod val="95000"/>
                  </a:schemeClr>
                </a:solidFill>
              </a:rPr>
              <a:t>, Carinthia, Austria</a:t>
            </a:r>
          </a:p>
        </p:txBody>
      </p:sp>
      <p:pic>
        <p:nvPicPr>
          <p:cNvPr id="2" name="Picture 1">
            <a:extLst>
              <a:ext uri="{FF2B5EF4-FFF2-40B4-BE49-F238E27FC236}">
                <a16:creationId xmlns:a16="http://schemas.microsoft.com/office/drawing/2014/main" id="{5F673A82-287C-4FF6-863F-C834599180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5796" y="609600"/>
            <a:ext cx="8118804" cy="5431036"/>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676400"/>
            <a:ext cx="7467600" cy="2308324"/>
          </a:xfrm>
          <a:prstGeom prst="rect">
            <a:avLst/>
          </a:prstGeom>
        </p:spPr>
        <p:txBody>
          <a:bodyPr wrap="square">
            <a:spAutoFit/>
          </a:bodyPr>
          <a:lstStyle/>
          <a:p>
            <a:r>
              <a:rPr lang="en-US" sz="3600" dirty="0"/>
              <a:t>Then the LORD replied … I will raise up for them a prophet like you from among their own people; I will put my words in the mouth of the prophet … </a:t>
            </a:r>
            <a:endParaRPr lang="en-US" sz="3600" dirty="0">
              <a:cs typeface="Arial" pitchFamily="34" charset="0"/>
            </a:endParaRPr>
          </a:p>
        </p:txBody>
      </p:sp>
      <p:sp>
        <p:nvSpPr>
          <p:cNvPr id="4" name="TextBox 3"/>
          <p:cNvSpPr txBox="1"/>
          <p:nvPr/>
        </p:nvSpPr>
        <p:spPr>
          <a:xfrm>
            <a:off x="5867400" y="4800601"/>
            <a:ext cx="3657600" cy="461665"/>
          </a:xfrm>
          <a:prstGeom prst="rect">
            <a:avLst/>
          </a:prstGeom>
          <a:noFill/>
        </p:spPr>
        <p:txBody>
          <a:bodyPr wrap="square" rtlCol="0">
            <a:spAutoFit/>
          </a:bodyPr>
          <a:lstStyle/>
          <a:p>
            <a:pPr algn="ctr"/>
            <a:r>
              <a:rPr lang="en-US" sz="2400" dirty="0">
                <a:solidFill>
                  <a:schemeClr val="tx1">
                    <a:lumMod val="95000"/>
                  </a:schemeClr>
                </a:solidFill>
              </a:rPr>
              <a:t>Deuteronomy 18:17a, 18a</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524000"/>
            <a:ext cx="7315200" cy="2308324"/>
          </a:xfrm>
          <a:prstGeom prst="rect">
            <a:avLst/>
          </a:prstGeom>
        </p:spPr>
        <p:txBody>
          <a:bodyPr wrap="square">
            <a:spAutoFit/>
          </a:bodyPr>
          <a:lstStyle/>
          <a:p>
            <a:r>
              <a:rPr lang="en-US" sz="3600" dirty="0"/>
              <a:t>They were all amazed …"What is this? A new teaching--with authority! He commands even the unclean spirits, and they obey him."</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Mark 1:27ac</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036" y="6069415"/>
            <a:ext cx="7801927" cy="307777"/>
          </a:xfrm>
          <a:prstGeom prst="rect">
            <a:avLst/>
          </a:prstGeom>
          <a:noFill/>
        </p:spPr>
        <p:txBody>
          <a:bodyPr wrap="square" rtlCol="0">
            <a:spAutoFit/>
          </a:bodyPr>
          <a:lstStyle/>
          <a:p>
            <a:pPr algn="ctr"/>
            <a:r>
              <a:rPr lang="en-US" sz="1400" dirty="0">
                <a:solidFill>
                  <a:schemeClr val="tx1">
                    <a:lumMod val="95000"/>
                  </a:schemeClr>
                </a:solidFill>
              </a:rPr>
              <a:t>Jesus Heals the Man Possessed  --  </a:t>
            </a:r>
            <a:r>
              <a:rPr lang="en-US" sz="1400" dirty="0" err="1">
                <a:solidFill>
                  <a:schemeClr val="tx1">
                    <a:lumMod val="95000"/>
                  </a:schemeClr>
                </a:solidFill>
              </a:rPr>
              <a:t>Mulungwishi</a:t>
            </a:r>
            <a:r>
              <a:rPr lang="en-US" sz="1400" dirty="0">
                <a:solidFill>
                  <a:schemeClr val="tx1">
                    <a:lumMod val="95000"/>
                  </a:schemeClr>
                </a:solidFill>
              </a:rPr>
              <a:t> Methodist Church, </a:t>
            </a:r>
            <a:r>
              <a:rPr lang="en-US" sz="1400" dirty="0" err="1">
                <a:solidFill>
                  <a:schemeClr val="tx1">
                    <a:lumMod val="95000"/>
                  </a:schemeClr>
                </a:solidFill>
              </a:rPr>
              <a:t>Mulungwishi</a:t>
            </a:r>
            <a:r>
              <a:rPr lang="en-US" sz="1400" dirty="0">
                <a:solidFill>
                  <a:schemeClr val="tx1">
                    <a:lumMod val="95000"/>
                  </a:schemeClr>
                </a:solidFill>
              </a:rPr>
              <a:t>, </a:t>
            </a:r>
            <a:r>
              <a:rPr lang="en-US" sz="1400" dirty="0" err="1">
                <a:solidFill>
                  <a:schemeClr val="tx1">
                    <a:lumMod val="95000"/>
                  </a:schemeClr>
                </a:solidFill>
              </a:rPr>
              <a:t>DRCongo</a:t>
            </a:r>
            <a:endParaRPr lang="en-US" sz="1400" dirty="0">
              <a:solidFill>
                <a:schemeClr val="tx1">
                  <a:lumMod val="95000"/>
                </a:schemeClr>
              </a:solidFill>
            </a:endParaRPr>
          </a:p>
        </p:txBody>
      </p:sp>
      <p:pic>
        <p:nvPicPr>
          <p:cNvPr id="5" name="Picture 4">
            <a:extLst>
              <a:ext uri="{FF2B5EF4-FFF2-40B4-BE49-F238E27FC236}">
                <a16:creationId xmlns:a16="http://schemas.microsoft.com/office/drawing/2014/main" id="{EB5A548E-9BB2-DA6F-6245-E774EFF8CEFC}"/>
              </a:ext>
            </a:extLst>
          </p:cNvPr>
          <p:cNvPicPr>
            <a:picLocks noChangeAspect="1"/>
          </p:cNvPicPr>
          <p:nvPr/>
        </p:nvPicPr>
        <p:blipFill>
          <a:blip r:embed="rId2"/>
          <a:stretch>
            <a:fillRect/>
          </a:stretch>
        </p:blipFill>
        <p:spPr>
          <a:xfrm>
            <a:off x="4114800" y="450031"/>
            <a:ext cx="4038600" cy="5262845"/>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Kelly Latimore Icons, https://kellylatimoreicons.com/</a:t>
            </a:r>
          </a:p>
          <a:p>
            <a:pPr>
              <a:buNone/>
            </a:pPr>
            <a:r>
              <a:rPr lang="en-US" sz="1600" dirty="0"/>
              <a:t>https://www.flickr.com/photos/amslerpix/16738861554</a:t>
            </a:r>
          </a:p>
          <a:p>
            <a:pPr>
              <a:buNone/>
            </a:pPr>
            <a:r>
              <a:rPr lang="en-US" sz="1600" dirty="0"/>
              <a:t>http://www.flickr.com/photos/rowanbank/5815103193/</a:t>
            </a:r>
          </a:p>
          <a:p>
            <a:pPr>
              <a:buNone/>
            </a:pPr>
            <a:r>
              <a:rPr lang="en-US" sz="1600" dirty="0"/>
              <a:t>https://www.flickr.com/photos/takomabibelot/300410877</a:t>
            </a:r>
          </a:p>
          <a:p>
            <a:pPr>
              <a:buNone/>
            </a:pPr>
            <a:r>
              <a:rPr lang="en-US" sz="1600" dirty="0"/>
              <a:t>http://diglib.library.vanderbilt.edu/act-imagelink.pl?RC=29391</a:t>
            </a:r>
          </a:p>
          <a:p>
            <a:pPr>
              <a:buNone/>
            </a:pPr>
            <a:r>
              <a:rPr lang="en-US" sz="1600" dirty="0"/>
              <a:t>https://commons.wikimedia.org/wiki/File:Maurycy_Gottlieb_-_Christ_preaching_at_Capernaum_-_Google_Art_Project.jpg</a:t>
            </a:r>
          </a:p>
          <a:p>
            <a:pPr>
              <a:buNone/>
            </a:pPr>
            <a:r>
              <a:rPr lang="en-US" sz="1600" dirty="0"/>
              <a:t>http://americanart.si.edu/collections/search/artwork/?id=36126</a:t>
            </a:r>
          </a:p>
          <a:p>
            <a:pPr>
              <a:buNone/>
            </a:pPr>
            <a:r>
              <a:rPr lang="en-US" sz="1600" dirty="0"/>
              <a:t>https://commons.wikimedia.org/wiki/File:Folio_166r_-_The_Exorcism.jpg</a:t>
            </a:r>
          </a:p>
          <a:p>
            <a:pPr>
              <a:buNone/>
            </a:pPr>
            <a:r>
              <a:rPr lang="en-US" sz="1600" dirty="0"/>
              <a:t>https://commons.wikimedia.org/wiki/File:Fastentuch_Gurker_Dom_Daemonenaustreibung_30032007.jpg - Padre Josef at the Cathedral of </a:t>
            </a:r>
            <a:r>
              <a:rPr lang="en-US" sz="1600" dirty="0" err="1"/>
              <a:t>Gurk</a:t>
            </a:r>
            <a:r>
              <a:rPr lang="en-US" sz="1600" dirty="0"/>
              <a:t>, Carinthia, Austria</a:t>
            </a:r>
          </a:p>
          <a:p>
            <a:pPr>
              <a:buNone/>
            </a:pPr>
            <a:r>
              <a:rPr lang="en-US" sz="1600" dirty="0"/>
              <a:t>https://www.flickr.com/photos/umccongo/2188556416</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3729" y="6400800"/>
            <a:ext cx="4572000" cy="338554"/>
          </a:xfrm>
          <a:prstGeom prst="rect">
            <a:avLst/>
          </a:prstGeom>
          <a:noFill/>
        </p:spPr>
        <p:txBody>
          <a:bodyPr wrap="square" rtlCol="0">
            <a:spAutoFit/>
          </a:bodyPr>
          <a:lstStyle/>
          <a:p>
            <a:pPr algn="ctr"/>
            <a:r>
              <a:rPr lang="en-US" sz="1600" dirty="0">
                <a:solidFill>
                  <a:schemeClr val="tx1">
                    <a:lumMod val="95000"/>
                  </a:schemeClr>
                </a:solidFill>
              </a:rPr>
              <a:t>Martin Luther King, Jr.  --  Kelly Latimore</a:t>
            </a:r>
          </a:p>
        </p:txBody>
      </p:sp>
      <p:pic>
        <p:nvPicPr>
          <p:cNvPr id="4" name="Picture 3">
            <a:extLst>
              <a:ext uri="{FF2B5EF4-FFF2-40B4-BE49-F238E27FC236}">
                <a16:creationId xmlns:a16="http://schemas.microsoft.com/office/drawing/2014/main" id="{0BE302BC-897D-8C23-CA12-93D6A0B067AC}"/>
              </a:ext>
            </a:extLst>
          </p:cNvPr>
          <p:cNvPicPr>
            <a:picLocks noChangeAspect="1"/>
          </p:cNvPicPr>
          <p:nvPr/>
        </p:nvPicPr>
        <p:blipFill>
          <a:blip r:embed="rId2"/>
          <a:stretch>
            <a:fillRect/>
          </a:stretch>
        </p:blipFill>
        <p:spPr>
          <a:xfrm>
            <a:off x="1905000" y="24575"/>
            <a:ext cx="8689459" cy="6223825"/>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6858000" cy="2308324"/>
          </a:xfrm>
          <a:prstGeom prst="rect">
            <a:avLst/>
          </a:prstGeom>
        </p:spPr>
        <p:txBody>
          <a:bodyPr wrap="square">
            <a:spAutoFit/>
          </a:bodyPr>
          <a:lstStyle/>
          <a:p>
            <a:r>
              <a:rPr lang="en-US" sz="3600" dirty="0"/>
              <a:t>Praise the LORD! I will give thanks to the LORD with my whole heart, in the company of the upright, in the congregation.</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111:1</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Praise Service  --  James River Church, Springfield, MO</a:t>
            </a:r>
          </a:p>
        </p:txBody>
      </p:sp>
      <p:pic>
        <p:nvPicPr>
          <p:cNvPr id="5" name="Picture 4">
            <a:extLst>
              <a:ext uri="{FF2B5EF4-FFF2-40B4-BE49-F238E27FC236}">
                <a16:creationId xmlns:a16="http://schemas.microsoft.com/office/drawing/2014/main" id="{332C295C-1245-421F-8613-61A9A17C76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8800" y="17756"/>
            <a:ext cx="8458200" cy="6097295"/>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524000"/>
            <a:ext cx="6454048" cy="2862322"/>
          </a:xfrm>
          <a:prstGeom prst="rect">
            <a:avLst/>
          </a:prstGeom>
        </p:spPr>
        <p:txBody>
          <a:bodyPr wrap="square">
            <a:spAutoFit/>
          </a:bodyPr>
          <a:lstStyle/>
          <a:p>
            <a:r>
              <a:rPr lang="en-US" sz="3600" dirty="0"/>
              <a:t>The fear of the LORD is the beginning of wisdom; all those who practice it have a good understanding. His praise endures forever.</a:t>
            </a:r>
            <a:endParaRPr lang="en-US" sz="3600" dirty="0">
              <a:cs typeface="Arial" pitchFamily="34" charset="0"/>
            </a:endParaRPr>
          </a:p>
        </p:txBody>
      </p:sp>
      <p:sp>
        <p:nvSpPr>
          <p:cNvPr id="5" name="TextBox 4"/>
          <p:cNvSpPr txBox="1"/>
          <p:nvPr/>
        </p:nvSpPr>
        <p:spPr>
          <a:xfrm>
            <a:off x="5943600" y="4572001"/>
            <a:ext cx="3352800" cy="461665"/>
          </a:xfrm>
          <a:prstGeom prst="rect">
            <a:avLst/>
          </a:prstGeom>
          <a:noFill/>
        </p:spPr>
        <p:txBody>
          <a:bodyPr wrap="square" rtlCol="0">
            <a:spAutoFit/>
          </a:bodyPr>
          <a:lstStyle/>
          <a:p>
            <a:pPr algn="ctr"/>
            <a:r>
              <a:rPr lang="en-US" sz="2400" dirty="0">
                <a:solidFill>
                  <a:schemeClr val="tx1">
                    <a:lumMod val="95000"/>
                  </a:schemeClr>
                </a:solidFill>
              </a:rPr>
              <a:t>Psalm 111:10</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562600"/>
            <a:ext cx="2971800" cy="1077218"/>
          </a:xfrm>
          <a:prstGeom prst="rect">
            <a:avLst/>
          </a:prstGeom>
          <a:noFill/>
        </p:spPr>
        <p:txBody>
          <a:bodyPr wrap="square" rtlCol="0">
            <a:spAutoFit/>
          </a:bodyPr>
          <a:lstStyle/>
          <a:p>
            <a:pPr algn="ctr"/>
            <a:r>
              <a:rPr lang="en-US" sz="1600" dirty="0">
                <a:solidFill>
                  <a:schemeClr val="tx1">
                    <a:lumMod val="95000"/>
                  </a:schemeClr>
                </a:solidFill>
              </a:rPr>
              <a:t>Lamp of Wisdom</a:t>
            </a:r>
          </a:p>
          <a:p>
            <a:pPr algn="ctr"/>
            <a:endParaRPr lang="en-US" sz="1600" dirty="0">
              <a:solidFill>
                <a:schemeClr val="tx1">
                  <a:lumMod val="95000"/>
                </a:schemeClr>
              </a:solidFill>
            </a:endParaRPr>
          </a:p>
          <a:p>
            <a:pPr algn="ctr"/>
            <a:r>
              <a:rPr lang="en-US" sz="1600" dirty="0" err="1">
                <a:solidFill>
                  <a:schemeClr val="tx1">
                    <a:lumMod val="95000"/>
                  </a:schemeClr>
                </a:solidFill>
              </a:rPr>
              <a:t>Waterperry</a:t>
            </a:r>
            <a:r>
              <a:rPr lang="en-US" sz="1600" dirty="0">
                <a:solidFill>
                  <a:schemeClr val="tx1">
                    <a:lumMod val="95000"/>
                  </a:schemeClr>
                </a:solidFill>
              </a:rPr>
              <a:t> Gardens</a:t>
            </a:r>
          </a:p>
          <a:p>
            <a:pPr algn="ctr"/>
            <a:r>
              <a:rPr lang="en-US" sz="1600" dirty="0" err="1">
                <a:solidFill>
                  <a:schemeClr val="tx1">
                    <a:lumMod val="95000"/>
                  </a:schemeClr>
                </a:solidFill>
              </a:rPr>
              <a:t>Oxfordshire</a:t>
            </a:r>
            <a:r>
              <a:rPr lang="en-US" sz="1600" dirty="0">
                <a:solidFill>
                  <a:schemeClr val="tx1">
                    <a:lumMod val="95000"/>
                  </a:schemeClr>
                </a:solidFill>
              </a:rPr>
              <a:t>, England</a:t>
            </a:r>
          </a:p>
        </p:txBody>
      </p:sp>
      <p:pic>
        <p:nvPicPr>
          <p:cNvPr id="2" name="Picture 1">
            <a:extLst>
              <a:ext uri="{FF2B5EF4-FFF2-40B4-BE49-F238E27FC236}">
                <a16:creationId xmlns:a16="http://schemas.microsoft.com/office/drawing/2014/main" id="{64E8C35E-3147-4162-8A71-2E213A6002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0"/>
            <a:ext cx="4572000"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057401"/>
            <a:ext cx="4495800" cy="1200329"/>
          </a:xfrm>
          <a:prstGeom prst="rect">
            <a:avLst/>
          </a:prstGeom>
        </p:spPr>
        <p:txBody>
          <a:bodyPr wrap="square">
            <a:spAutoFit/>
          </a:bodyPr>
          <a:lstStyle/>
          <a:p>
            <a:r>
              <a:rPr lang="en-US" sz="3600" dirty="0"/>
              <a:t>Knowledge puffs up, but love builds up.</a:t>
            </a:r>
            <a:endParaRPr lang="en-US" sz="3600" dirty="0">
              <a:cs typeface="Arial" pitchFamily="34" charset="0"/>
            </a:endParaRPr>
          </a:p>
        </p:txBody>
      </p:sp>
      <p:sp>
        <p:nvSpPr>
          <p:cNvPr id="5" name="TextBox 4"/>
          <p:cNvSpPr txBox="1"/>
          <p:nvPr/>
        </p:nvSpPr>
        <p:spPr>
          <a:xfrm>
            <a:off x="5715000" y="41148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8:1b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867400"/>
            <a:ext cx="8763000" cy="338554"/>
          </a:xfrm>
          <a:prstGeom prst="rect">
            <a:avLst/>
          </a:prstGeom>
          <a:noFill/>
        </p:spPr>
        <p:txBody>
          <a:bodyPr wrap="square" rtlCol="0">
            <a:spAutoFit/>
          </a:bodyPr>
          <a:lstStyle/>
          <a:p>
            <a:pPr algn="ctr"/>
            <a:r>
              <a:rPr lang="en-US" sz="1600" dirty="0">
                <a:solidFill>
                  <a:schemeClr val="tx1">
                    <a:lumMod val="95000"/>
                  </a:schemeClr>
                </a:solidFill>
              </a:rPr>
              <a:t>"Home, Love, Faith, Hope, Peace" Mural, Philadelphia Avenue, Takoma Park, MD</a:t>
            </a:r>
          </a:p>
        </p:txBody>
      </p:sp>
      <p:pic>
        <p:nvPicPr>
          <p:cNvPr id="5" name="Picture 4">
            <a:extLst>
              <a:ext uri="{FF2B5EF4-FFF2-40B4-BE49-F238E27FC236}">
                <a16:creationId xmlns:a16="http://schemas.microsoft.com/office/drawing/2014/main" id="{B60ACA94-140F-4E27-BFD9-123738E5CE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1066800"/>
            <a:ext cx="9144000" cy="403860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711</TotalTime>
  <Words>670</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Fourth Sunday after the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Sunday after Epiphany</dc:title>
  <dc:creator>Anne</dc:creator>
  <cp:lastModifiedBy>Anne Richardson</cp:lastModifiedBy>
  <cp:revision>116</cp:revision>
  <dcterms:created xsi:type="dcterms:W3CDTF">2016-08-31T16:46:43Z</dcterms:created>
  <dcterms:modified xsi:type="dcterms:W3CDTF">2022-10-11T20:15:03Z</dcterms:modified>
</cp:coreProperties>
</file>