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405" r:id="rId3"/>
    <p:sldId id="406" r:id="rId4"/>
    <p:sldId id="383" r:id="rId5"/>
    <p:sldId id="384" r:id="rId6"/>
    <p:sldId id="385" r:id="rId7"/>
    <p:sldId id="386" r:id="rId8"/>
    <p:sldId id="389" r:id="rId9"/>
    <p:sldId id="390" r:id="rId10"/>
    <p:sldId id="403" r:id="rId11"/>
    <p:sldId id="388" r:id="rId12"/>
    <p:sldId id="391" r:id="rId13"/>
    <p:sldId id="392"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764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3" autoAdjust="0"/>
    <p:restoredTop sz="94694"/>
  </p:normalViewPr>
  <p:slideViewPr>
    <p:cSldViewPr>
      <p:cViewPr varScale="1">
        <p:scale>
          <a:sx n="61" d="100"/>
          <a:sy n="61" d="100"/>
        </p:scale>
        <p:origin x="53" y="302"/>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1"/>
            <a:ext cx="8458200" cy="1470025"/>
          </a:xfrm>
        </p:spPr>
        <p:txBody>
          <a:bodyPr>
            <a:noAutofit/>
          </a:bodyPr>
          <a:lstStyle/>
          <a:p>
            <a:r>
              <a:rPr lang="en-US" sz="9600" dirty="0"/>
              <a:t>Wednesday of Holy Week</a:t>
            </a:r>
          </a:p>
        </p:txBody>
      </p:sp>
      <p:sp>
        <p:nvSpPr>
          <p:cNvPr id="3" name="Subtitle 2"/>
          <p:cNvSpPr>
            <a:spLocks noGrp="1"/>
          </p:cNvSpPr>
          <p:nvPr>
            <p:ph type="subTitle" idx="1"/>
          </p:nvPr>
        </p:nvSpPr>
        <p:spPr>
          <a:xfrm>
            <a:off x="2895600" y="37338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6334780"/>
            <a:ext cx="9144000" cy="523220"/>
          </a:xfrm>
          <a:prstGeom prst="rect">
            <a:avLst/>
          </a:prstGeom>
          <a:solidFill>
            <a:srgbClr val="9A7645">
              <a:alpha val="70000"/>
            </a:srgbClr>
          </a:solidFill>
        </p:spPr>
        <p:txBody>
          <a:bodyPr wrap="square">
            <a:spAutoFit/>
          </a:bodyPr>
          <a:lstStyle/>
          <a:p>
            <a:pPr algn="ctr"/>
            <a:r>
              <a:rPr lang="en-US" sz="2800" dirty="0"/>
              <a:t>Isaiah 50:4-9a </a:t>
            </a:r>
            <a:r>
              <a:rPr lang="en-US" dirty="0"/>
              <a:t>•  </a:t>
            </a:r>
            <a:r>
              <a:rPr lang="en-US" sz="2800" dirty="0"/>
              <a:t>Psalm 70 </a:t>
            </a:r>
            <a:r>
              <a:rPr lang="en-US" dirty="0"/>
              <a:t>•  </a:t>
            </a:r>
            <a:r>
              <a:rPr lang="en-US" sz="2800" dirty="0"/>
              <a:t>Hebrews 12:1-3 </a:t>
            </a:r>
            <a:r>
              <a:rPr lang="en-US" dirty="0"/>
              <a:t>•  </a:t>
            </a:r>
            <a:r>
              <a:rPr lang="en-US" sz="2800" dirty="0"/>
              <a:t>John 13:21-32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1"/>
            <a:ext cx="7086600" cy="2932331"/>
          </a:xfrm>
          <a:prstGeom prst="rect">
            <a:avLst/>
          </a:prstGeom>
        </p:spPr>
        <p:txBody>
          <a:bodyPr wrap="square">
            <a:spAutoFit/>
          </a:bodyPr>
          <a:lstStyle/>
          <a:p>
            <a:r>
              <a:rPr lang="en-US" sz="3600" dirty="0"/>
              <a:t>Some thought that, because Judas had the common purse, Jesus was telling him, "Buy what we need for the festival"; or, that he should give something to the poor.</a:t>
            </a:r>
            <a:endParaRPr lang="en-US" sz="3600" dirty="0">
              <a:cs typeface="Arial" pitchFamily="34" charset="0"/>
            </a:endParaRPr>
          </a:p>
        </p:txBody>
      </p:sp>
      <p:sp>
        <p:nvSpPr>
          <p:cNvPr id="5" name="TextBox 4"/>
          <p:cNvSpPr txBox="1"/>
          <p:nvPr/>
        </p:nvSpPr>
        <p:spPr>
          <a:xfrm>
            <a:off x="5715000" y="5100936"/>
            <a:ext cx="3352800" cy="461665"/>
          </a:xfrm>
          <a:prstGeom prst="rect">
            <a:avLst/>
          </a:prstGeom>
          <a:noFill/>
        </p:spPr>
        <p:txBody>
          <a:bodyPr wrap="square" rtlCol="0">
            <a:spAutoFit/>
          </a:bodyPr>
          <a:lstStyle/>
          <a:p>
            <a:pPr algn="ctr"/>
            <a:r>
              <a:rPr lang="en-US" sz="2400" dirty="0">
                <a:solidFill>
                  <a:schemeClr val="tx1">
                    <a:lumMod val="95000"/>
                  </a:schemeClr>
                </a:solidFill>
              </a:rPr>
              <a:t>John 13:29</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628382"/>
            <a:ext cx="2590800" cy="1077218"/>
          </a:xfrm>
          <a:prstGeom prst="rect">
            <a:avLst/>
          </a:prstGeom>
          <a:noFill/>
        </p:spPr>
        <p:txBody>
          <a:bodyPr wrap="square" rtlCol="0">
            <a:spAutoFit/>
          </a:bodyPr>
          <a:lstStyle/>
          <a:p>
            <a:pPr algn="ctr"/>
            <a:r>
              <a:rPr lang="en-US" sz="1600" dirty="0"/>
              <a:t>Last Supper</a:t>
            </a:r>
          </a:p>
          <a:p>
            <a:pPr algn="ctr"/>
            <a:endParaRPr lang="en-US" sz="1600" dirty="0"/>
          </a:p>
          <a:p>
            <a:pPr algn="ctr"/>
            <a:r>
              <a:rPr lang="en-US" sz="1600" dirty="0"/>
              <a:t> Cathedral of Sancti Spiritus </a:t>
            </a:r>
          </a:p>
          <a:p>
            <a:pPr algn="ctr"/>
            <a:r>
              <a:rPr lang="en-US" sz="1600" dirty="0"/>
              <a:t>Sancti Spiritus, Cuba</a:t>
            </a:r>
            <a:endParaRPr lang="en-US" sz="1600" dirty="0">
              <a:solidFill>
                <a:schemeClr val="tx1">
                  <a:lumMod val="95000"/>
                </a:schemeClr>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3000" y="-40887"/>
            <a:ext cx="4419600" cy="689888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Jesus said, "Now the Son of Man has been glorified, and God has been glorified in him.</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13:31b</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334000"/>
            <a:ext cx="2057400" cy="1323439"/>
          </a:xfrm>
          <a:prstGeom prst="rect">
            <a:avLst/>
          </a:prstGeom>
          <a:noFill/>
        </p:spPr>
        <p:txBody>
          <a:bodyPr wrap="square" rtlCol="0">
            <a:spAutoFit/>
          </a:bodyPr>
          <a:lstStyle/>
          <a:p>
            <a:pPr algn="ctr"/>
            <a:r>
              <a:rPr lang="en-US" sz="1600" dirty="0">
                <a:solidFill>
                  <a:schemeClr val="tx1">
                    <a:lumMod val="95000"/>
                  </a:schemeClr>
                </a:solidFill>
              </a:rPr>
              <a:t>Christ in Glory</a:t>
            </a:r>
          </a:p>
          <a:p>
            <a:pPr algn="ctr"/>
            <a:endParaRPr lang="en-US" sz="1600" dirty="0">
              <a:solidFill>
                <a:schemeClr val="tx1">
                  <a:lumMod val="95000"/>
                </a:schemeClr>
              </a:solidFill>
            </a:endParaRPr>
          </a:p>
          <a:p>
            <a:pPr algn="ctr"/>
            <a:r>
              <a:rPr lang="en-US" sz="1600" dirty="0">
                <a:solidFill>
                  <a:schemeClr val="tx1">
                    <a:lumMod val="95000"/>
                  </a:schemeClr>
                </a:solidFill>
              </a:rPr>
              <a:t>Edward Burne-Jones</a:t>
            </a:r>
          </a:p>
          <a:p>
            <a:pPr algn="ctr"/>
            <a:r>
              <a:rPr lang="en-US" sz="1600" dirty="0">
                <a:solidFill>
                  <a:schemeClr val="tx1">
                    <a:lumMod val="95000"/>
                  </a:schemeClr>
                </a:solidFill>
              </a:rPr>
              <a:t>Brooklyn Museum</a:t>
            </a:r>
          </a:p>
          <a:p>
            <a:pPr algn="ctr"/>
            <a:r>
              <a:rPr lang="en-US" sz="1600" dirty="0">
                <a:solidFill>
                  <a:schemeClr val="tx1">
                    <a:lumMod val="95000"/>
                  </a:schemeClr>
                </a:solidFill>
              </a:rPr>
              <a:t>New York City</a:t>
            </a:r>
          </a:p>
        </p:txBody>
      </p:sp>
      <p:pic>
        <p:nvPicPr>
          <p:cNvPr id="5" name="Picture 4">
            <a:extLst>
              <a:ext uri="{FF2B5EF4-FFF2-40B4-BE49-F238E27FC236}">
                <a16:creationId xmlns:a16="http://schemas.microsoft.com/office/drawing/2014/main" id="{07B78977-AEF5-F380-061B-B824CC966F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3352800" cy="687324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a:t>
            </a:r>
            <a:r>
              <a:rPr lang="en-US" sz="1600" dirty="0" err="1"/>
              <a:t>File:The_Flagellation_of_ChrisSpagnGirolamNaples.jpg</a:t>
            </a:r>
            <a:endParaRPr lang="en-US" sz="1600" dirty="0"/>
          </a:p>
          <a:p>
            <a:pPr>
              <a:buNone/>
            </a:pPr>
            <a:r>
              <a:rPr lang="fr-FR" sz="1600" dirty="0"/>
              <a:t>Mike </a:t>
            </a:r>
            <a:r>
              <a:rPr lang="fr-FR" sz="1600" dirty="0" err="1"/>
              <a:t>Moyers</a:t>
            </a:r>
            <a:r>
              <a:rPr lang="fr-FR" sz="1600" dirty="0"/>
              <a:t>, https://www.mikemoyersfineart.com/</a:t>
            </a:r>
            <a:endParaRPr lang="en-US" sz="1600" dirty="0"/>
          </a:p>
          <a:p>
            <a:pPr>
              <a:buNone/>
            </a:pPr>
            <a:r>
              <a:rPr lang="en-US" sz="1600" dirty="0">
                <a:solidFill>
                  <a:schemeClr val="tx1">
                    <a:lumMod val="95000"/>
                  </a:schemeClr>
                </a:solidFill>
              </a:rPr>
              <a:t>http://diglib.library.vanderbilt.edu/act-imagelink.pl?RC=48272</a:t>
            </a:r>
          </a:p>
          <a:p>
            <a:pPr>
              <a:buNone/>
            </a:pPr>
            <a:r>
              <a:rPr lang="en-US" sz="1600" dirty="0"/>
              <a:t>http://</a:t>
            </a:r>
            <a:r>
              <a:rPr lang="en-US" sz="1600" dirty="0" err="1"/>
              <a:t>commons.wikimedia.org</a:t>
            </a:r>
            <a:r>
              <a:rPr lang="en-US" sz="1600" dirty="0"/>
              <a:t>/wiki/</a:t>
            </a:r>
            <a:r>
              <a:rPr lang="en-US" sz="1600" dirty="0" err="1"/>
              <a:t>File:Heilig-Blut-Altar</a:t>
            </a:r>
            <a:r>
              <a:rPr lang="en-US" sz="1600" dirty="0"/>
              <a:t>_-_</a:t>
            </a:r>
            <a:r>
              <a:rPr lang="en-US" sz="1600" dirty="0" err="1"/>
              <a:t>Abendmahl_04.jpg</a:t>
            </a:r>
            <a:endParaRPr lang="en-US" sz="1600" dirty="0"/>
          </a:p>
          <a:p>
            <a:pPr>
              <a:buNone/>
            </a:pPr>
            <a:r>
              <a:rPr lang="en-US" sz="1600" dirty="0"/>
              <a:t>http://</a:t>
            </a:r>
            <a:r>
              <a:rPr lang="en-US" sz="1600" dirty="0" err="1"/>
              <a:t>commons.wikimedia.org</a:t>
            </a:r>
            <a:r>
              <a:rPr lang="en-US" sz="1600" dirty="0"/>
              <a:t>/wiki/</a:t>
            </a:r>
            <a:r>
              <a:rPr lang="en-US" sz="1600" dirty="0" err="1"/>
              <a:t>File:2012-02-Kathedrale_Sancti_Spiritus_04_anagoria.JPG</a:t>
            </a:r>
            <a:endParaRPr lang="en-US" sz="1600" dirty="0"/>
          </a:p>
          <a:p>
            <a:pPr>
              <a:buNone/>
            </a:pPr>
            <a:r>
              <a:rPr lang="en-US" sz="1600" dirty="0"/>
              <a:t>http://commons.wikimedia.org/wiki/File:Brooklyn_Museum_-_Christ_in_Glory_(Salvator_Mundi)_-_Sir_Edward_Coley_Burne-Jones_-_overall.jpg</a:t>
            </a:r>
          </a:p>
          <a:p>
            <a:pPr>
              <a:buNone/>
            </a:pPr>
            <a:endParaRPr lang="en-US" sz="1800" dirty="0"/>
          </a:p>
          <a:p>
            <a:pPr>
              <a:buNone/>
            </a:pPr>
            <a:r>
              <a:rPr lang="en-US" sz="1800" dirty="0"/>
              <a:t>Additional descriptions can be found at the Art in the Christian Tradition image library, a service of the Vanderbilt Divinity Library, http://</a:t>
            </a:r>
            <a:r>
              <a:rPr lang="en-US" sz="1800" dirty="0" err="1"/>
              <a:t>diglib.library.vanderbilt.edu</a:t>
            </a:r>
            <a:r>
              <a:rPr lang="en-US" sz="18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0"/>
            <a:ext cx="7467600" cy="2308324"/>
          </a:xfrm>
          <a:prstGeom prst="rect">
            <a:avLst/>
          </a:prstGeom>
        </p:spPr>
        <p:txBody>
          <a:bodyPr wrap="square">
            <a:spAutoFit/>
          </a:bodyPr>
          <a:lstStyle/>
          <a:p>
            <a:r>
              <a:rPr lang="en-US" sz="3600" dirty="0"/>
              <a:t>I gave my back to those who struck me, and my cheeks to those who pulled out the beard; I did not hide my face from insult and spitting.</a:t>
            </a:r>
            <a:endParaRPr lang="en-US" sz="3600" dirty="0">
              <a:cs typeface="Arial" pitchFamily="34" charset="0"/>
            </a:endParaRPr>
          </a:p>
        </p:txBody>
      </p:sp>
      <p:sp>
        <p:nvSpPr>
          <p:cNvPr id="4" name="TextBox 3"/>
          <p:cNvSpPr txBox="1"/>
          <p:nvPr/>
        </p:nvSpPr>
        <p:spPr>
          <a:xfrm>
            <a:off x="5867400" y="4495801"/>
            <a:ext cx="3352800" cy="461665"/>
          </a:xfrm>
          <a:prstGeom prst="rect">
            <a:avLst/>
          </a:prstGeom>
          <a:noFill/>
        </p:spPr>
        <p:txBody>
          <a:bodyPr wrap="square" rtlCol="0">
            <a:spAutoFit/>
          </a:bodyPr>
          <a:lstStyle/>
          <a:p>
            <a:pPr algn="ctr"/>
            <a:r>
              <a:rPr lang="en-US" sz="2400" dirty="0">
                <a:solidFill>
                  <a:schemeClr val="tx1">
                    <a:lumMod val="95000"/>
                  </a:schemeClr>
                </a:solidFill>
              </a:rPr>
              <a:t>Isaiah 50:6</a:t>
            </a:r>
          </a:p>
        </p:txBody>
      </p:sp>
    </p:spTree>
    <p:extLst>
      <p:ext uri="{BB962C8B-B14F-4D97-AF65-F5344CB8AC3E}">
        <p14:creationId xmlns:p14="http://schemas.microsoft.com/office/powerpoint/2010/main" val="49511757"/>
      </p:ext>
    </p:extLst>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382162"/>
            <a:ext cx="1981200" cy="1323439"/>
          </a:xfrm>
          <a:prstGeom prst="rect">
            <a:avLst/>
          </a:prstGeom>
          <a:noFill/>
        </p:spPr>
        <p:txBody>
          <a:bodyPr wrap="square" rtlCol="0">
            <a:spAutoFit/>
          </a:bodyPr>
          <a:lstStyle/>
          <a:p>
            <a:pPr algn="ctr"/>
            <a:r>
              <a:rPr lang="en-US" sz="1600" dirty="0">
                <a:solidFill>
                  <a:schemeClr val="tx1">
                    <a:lumMod val="95000"/>
                  </a:schemeClr>
                </a:solidFill>
              </a:rPr>
              <a:t>Flagellation of Christ</a:t>
            </a:r>
          </a:p>
          <a:p>
            <a:pPr algn="ctr"/>
            <a:endParaRPr lang="en-US" sz="1600" dirty="0">
              <a:solidFill>
                <a:schemeClr val="tx1">
                  <a:lumMod val="95000"/>
                </a:schemeClr>
              </a:solidFill>
            </a:endParaRPr>
          </a:p>
          <a:p>
            <a:pPr algn="ctr"/>
            <a:r>
              <a:rPr lang="en-US" sz="1600" dirty="0" err="1">
                <a:solidFill>
                  <a:schemeClr val="tx1">
                    <a:lumMod val="95000"/>
                  </a:schemeClr>
                </a:solidFill>
              </a:rPr>
              <a:t>Jusepe</a:t>
            </a:r>
            <a:r>
              <a:rPr lang="en-US" sz="1600" dirty="0">
                <a:solidFill>
                  <a:schemeClr val="tx1">
                    <a:lumMod val="95000"/>
                  </a:schemeClr>
                </a:solidFill>
              </a:rPr>
              <a:t> de Ribera</a:t>
            </a:r>
          </a:p>
          <a:p>
            <a:pPr algn="ctr"/>
            <a:r>
              <a:rPr lang="en-US" sz="1600" dirty="0" err="1">
                <a:solidFill>
                  <a:schemeClr val="tx1">
                    <a:lumMod val="95000"/>
                  </a:schemeClr>
                </a:solidFill>
              </a:rPr>
              <a:t>Girolamini</a:t>
            </a:r>
            <a:r>
              <a:rPr lang="en-US" sz="1600" dirty="0">
                <a:solidFill>
                  <a:schemeClr val="tx1">
                    <a:lumMod val="95000"/>
                  </a:schemeClr>
                </a:solidFill>
              </a:rPr>
              <a:t> Gallery Naples, Italy</a:t>
            </a:r>
          </a:p>
        </p:txBody>
      </p:sp>
      <p:pic>
        <p:nvPicPr>
          <p:cNvPr id="2" name="Picture 1"/>
          <p:cNvPicPr>
            <a:picLocks noChangeAspect="1"/>
          </p:cNvPicPr>
          <p:nvPr/>
        </p:nvPicPr>
        <p:blipFill>
          <a:blip r:embed="rId2"/>
          <a:stretch>
            <a:fillRect/>
          </a:stretch>
        </p:blipFill>
        <p:spPr>
          <a:xfrm>
            <a:off x="4457700" y="1"/>
            <a:ext cx="5600700" cy="6893169"/>
          </a:xfrm>
          <a:prstGeom prst="rect">
            <a:avLst/>
          </a:prstGeom>
        </p:spPr>
      </p:pic>
    </p:spTree>
    <p:extLst>
      <p:ext uri="{BB962C8B-B14F-4D97-AF65-F5344CB8AC3E}">
        <p14:creationId xmlns:p14="http://schemas.microsoft.com/office/powerpoint/2010/main" val="981779508"/>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since we are surrounded by so great a cloud of witnesses, … let us run with perseverance the race that is set before us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Hebrews </a:t>
            </a:r>
            <a:r>
              <a:rPr lang="en-US" sz="2400" dirty="0" err="1">
                <a:solidFill>
                  <a:schemeClr val="tx1">
                    <a:lumMod val="95000"/>
                  </a:schemeClr>
                </a:solidFill>
              </a:rPr>
              <a:t>12:1a</a:t>
            </a:r>
            <a:r>
              <a:rPr lang="en-US" sz="2400" dirty="0">
                <a:solidFill>
                  <a:schemeClr val="tx1">
                    <a:lumMod val="95000"/>
                  </a:schemeClr>
                </a:solidFill>
              </a:rPr>
              <a:t>, c</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8122" y="5562600"/>
            <a:ext cx="1447800" cy="954107"/>
          </a:xfrm>
          <a:prstGeom prst="rect">
            <a:avLst/>
          </a:prstGeom>
          <a:noFill/>
        </p:spPr>
        <p:txBody>
          <a:bodyPr wrap="square" rtlCol="0">
            <a:spAutoFit/>
          </a:bodyPr>
          <a:lstStyle/>
          <a:p>
            <a:pPr algn="ctr"/>
            <a:r>
              <a:rPr lang="en-US" sz="1400" dirty="0">
                <a:solidFill>
                  <a:schemeClr val="tx1">
                    <a:lumMod val="95000"/>
                  </a:schemeClr>
                </a:solidFill>
              </a:rPr>
              <a:t>Guidance Day and Night</a:t>
            </a:r>
          </a:p>
          <a:p>
            <a:pPr algn="ctr"/>
            <a:endParaRPr lang="en-US" sz="1400" dirty="0">
              <a:solidFill>
                <a:schemeClr val="tx1">
                  <a:lumMod val="95000"/>
                </a:schemeClr>
              </a:solidFill>
            </a:endParaRPr>
          </a:p>
          <a:p>
            <a:pPr algn="ctr"/>
            <a:r>
              <a:rPr lang="en-US" sz="1400" dirty="0">
                <a:solidFill>
                  <a:schemeClr val="tx1">
                    <a:lumMod val="95000"/>
                  </a:schemeClr>
                </a:solidFill>
              </a:rPr>
              <a:t>Mike Moyers</a:t>
            </a:r>
          </a:p>
        </p:txBody>
      </p:sp>
      <p:pic>
        <p:nvPicPr>
          <p:cNvPr id="3" name="Picture 2">
            <a:extLst>
              <a:ext uri="{FF2B5EF4-FFF2-40B4-BE49-F238E27FC236}">
                <a16:creationId xmlns:a16="http://schemas.microsoft.com/office/drawing/2014/main" id="{7EC19319-BFFC-869B-9968-3BCCB8D73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258" y="0"/>
            <a:ext cx="5299484"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1754326"/>
          </a:xfrm>
          <a:prstGeom prst="rect">
            <a:avLst/>
          </a:prstGeom>
        </p:spPr>
        <p:txBody>
          <a:bodyPr wrap="square">
            <a:spAutoFit/>
          </a:bodyPr>
          <a:lstStyle/>
          <a:p>
            <a:r>
              <a:rPr lang="en-US" sz="3600" dirty="0"/>
              <a:t>After saying this Jesus was troubled in spirit, and declared, "Very truly, I tell you, one of you will betray me."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13:21</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Last Supper  --  JESUS </a:t>
            </a:r>
            <a:r>
              <a:rPr lang="en-US" sz="1600" dirty="0" err="1">
                <a:solidFill>
                  <a:schemeClr val="tx1">
                    <a:lumMod val="95000"/>
                  </a:schemeClr>
                </a:solidFill>
              </a:rPr>
              <a:t>MAFA</a:t>
            </a:r>
            <a:r>
              <a:rPr lang="en-US" sz="1600" dirty="0">
                <a:solidFill>
                  <a:schemeClr val="tx1">
                    <a:lumMod val="95000"/>
                  </a:schemeClr>
                </a:solidFill>
              </a:rPr>
              <a:t>, Cameroon</a:t>
            </a:r>
          </a:p>
        </p:txBody>
      </p:sp>
      <p:pic>
        <p:nvPicPr>
          <p:cNvPr id="2" name="Picture 1"/>
          <p:cNvPicPr>
            <a:picLocks noChangeAspect="1"/>
          </p:cNvPicPr>
          <p:nvPr/>
        </p:nvPicPr>
        <p:blipFill>
          <a:blip r:embed="rId2"/>
          <a:stretch>
            <a:fillRect/>
          </a:stretch>
        </p:blipFill>
        <p:spPr>
          <a:xfrm>
            <a:off x="1524000" y="1"/>
            <a:ext cx="9144000" cy="6178731"/>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705600" cy="1200329"/>
          </a:xfrm>
          <a:prstGeom prst="rect">
            <a:avLst/>
          </a:prstGeom>
        </p:spPr>
        <p:txBody>
          <a:bodyPr wrap="square">
            <a:spAutoFit/>
          </a:bodyPr>
          <a:lstStyle/>
          <a:p>
            <a:r>
              <a:rPr lang="en-US" sz="3600" dirty="0"/>
              <a:t>Jesus said to him, "Do quickly what you are going to do."</a:t>
            </a:r>
            <a:endParaRPr lang="en-US" sz="3600" dirty="0">
              <a:cs typeface="Arial" pitchFamily="34" charset="0"/>
            </a:endParaRPr>
          </a:p>
        </p:txBody>
      </p:sp>
      <p:sp>
        <p:nvSpPr>
          <p:cNvPr id="5" name="TextBox 4"/>
          <p:cNvSpPr txBox="1"/>
          <p:nvPr/>
        </p:nvSpPr>
        <p:spPr>
          <a:xfrm>
            <a:off x="5334000" y="3886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13:27b</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015603"/>
            <a:ext cx="3124200" cy="1815882"/>
          </a:xfrm>
          <a:prstGeom prst="rect">
            <a:avLst/>
          </a:prstGeom>
          <a:noFill/>
        </p:spPr>
        <p:txBody>
          <a:bodyPr wrap="square" rtlCol="0">
            <a:spAutoFit/>
          </a:bodyPr>
          <a:lstStyle/>
          <a:p>
            <a:pPr algn="ctr"/>
            <a:r>
              <a:rPr lang="en-US" sz="1600" dirty="0">
                <a:solidFill>
                  <a:schemeClr val="tx1">
                    <a:lumMod val="95000"/>
                  </a:schemeClr>
                </a:solidFill>
              </a:rPr>
              <a:t>Detail of Christ Speaking to Judas, from Last Supper</a:t>
            </a:r>
          </a:p>
          <a:p>
            <a:pPr algn="ctr"/>
            <a:endParaRPr lang="en-US" sz="1600" dirty="0">
              <a:solidFill>
                <a:schemeClr val="tx1">
                  <a:lumMod val="95000"/>
                </a:schemeClr>
              </a:solidFill>
            </a:endParaRPr>
          </a:p>
          <a:p>
            <a:pPr algn="ctr"/>
            <a:r>
              <a:rPr lang="en-US" sz="1600" dirty="0" err="1"/>
              <a:t>Tilman</a:t>
            </a:r>
            <a:r>
              <a:rPr lang="en-US" sz="1600" dirty="0"/>
              <a:t> </a:t>
            </a:r>
            <a:r>
              <a:rPr lang="en-US" sz="1600" dirty="0" err="1"/>
              <a:t>Riemenschneider</a:t>
            </a:r>
            <a:endParaRPr lang="en-US" sz="1600" dirty="0"/>
          </a:p>
          <a:p>
            <a:pPr algn="ctr"/>
            <a:r>
              <a:rPr lang="en-US" sz="1600" dirty="0"/>
              <a:t>Church of St. James </a:t>
            </a:r>
            <a:endParaRPr lang="en-US" sz="1600" dirty="0">
              <a:solidFill>
                <a:schemeClr val="tx1">
                  <a:lumMod val="95000"/>
                </a:schemeClr>
              </a:solidFill>
            </a:endParaRPr>
          </a:p>
          <a:p>
            <a:pPr algn="ctr"/>
            <a:r>
              <a:rPr lang="en-US" sz="1600" dirty="0" err="1">
                <a:solidFill>
                  <a:schemeClr val="tx1">
                    <a:lumMod val="95000"/>
                  </a:schemeClr>
                </a:solidFill>
              </a:rPr>
              <a:t>Rothenburg</a:t>
            </a:r>
            <a:r>
              <a:rPr lang="en-US" sz="1600" dirty="0">
                <a:solidFill>
                  <a:schemeClr val="tx1">
                    <a:lumMod val="95000"/>
                  </a:schemeClr>
                </a:solidFill>
              </a:rPr>
              <a:t> </a:t>
            </a:r>
            <a:r>
              <a:rPr lang="en-US" sz="1600" dirty="0" err="1">
                <a:solidFill>
                  <a:schemeClr val="tx1">
                    <a:lumMod val="95000"/>
                  </a:schemeClr>
                </a:solidFill>
              </a:rPr>
              <a:t>ob</a:t>
            </a:r>
            <a:r>
              <a:rPr lang="en-US" sz="1600" dirty="0">
                <a:solidFill>
                  <a:schemeClr val="tx1">
                    <a:lumMod val="95000"/>
                  </a:schemeClr>
                </a:solidFill>
              </a:rPr>
              <a:t> der Tauber, Germany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31595"/>
            <a:ext cx="5143500"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261</TotalTime>
  <Words>465</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First Sunday after Christmas Day Year A</vt:lpstr>
      <vt:lpstr>Wednesday of Holy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63</cp:revision>
  <dcterms:created xsi:type="dcterms:W3CDTF">2016-08-31T16:46:43Z</dcterms:created>
  <dcterms:modified xsi:type="dcterms:W3CDTF">2022-09-23T20:11:59Z</dcterms:modified>
</cp:coreProperties>
</file>