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82" r:id="rId3"/>
    <p:sldId id="395" r:id="rId4"/>
    <p:sldId id="383" r:id="rId5"/>
    <p:sldId id="396" r:id="rId6"/>
    <p:sldId id="384" r:id="rId7"/>
    <p:sldId id="397" r:id="rId8"/>
    <p:sldId id="386" r:id="rId9"/>
    <p:sldId id="387" r:id="rId10"/>
    <p:sldId id="388" r:id="rId11"/>
    <p:sldId id="389" r:id="rId12"/>
    <p:sldId id="391" r:id="rId13"/>
    <p:sldId id="398" r:id="rId14"/>
    <p:sldId id="393" r:id="rId15"/>
    <p:sldId id="399" r:id="rId16"/>
    <p:sldId id="394" r:id="rId17"/>
    <p:sldId id="400"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2" d="100"/>
          <a:sy n="72" d="100"/>
        </p:scale>
        <p:origin x="917" y="67"/>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9/16/2022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com/photos/aeortiz/307851438/" TargetMode="External"/><Relationship Id="rId2" Type="http://schemas.openxmlformats.org/officeDocument/2006/relationships/hyperlink" Target="http://commons.wikimedia.org/wiki/File:PimonenkoNK_PashalZautrRYB.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9600" dirty="0"/>
              <a:t>Holy Name of Jesus</a:t>
            </a:r>
          </a:p>
        </p:txBody>
      </p:sp>
      <p:sp>
        <p:nvSpPr>
          <p:cNvPr id="3" name="Subtitle 2"/>
          <p:cNvSpPr>
            <a:spLocks noGrp="1"/>
          </p:cNvSpPr>
          <p:nvPr>
            <p:ph type="subTitle" idx="1"/>
          </p:nvPr>
        </p:nvSpPr>
        <p:spPr>
          <a:xfrm>
            <a:off x="2895600" y="40386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905000" y="4724402"/>
            <a:ext cx="5410200" cy="2246769"/>
          </a:xfrm>
          <a:prstGeom prst="rect">
            <a:avLst/>
          </a:prstGeom>
        </p:spPr>
        <p:txBody>
          <a:bodyPr wrap="square">
            <a:spAutoFit/>
          </a:bodyPr>
          <a:lstStyle/>
          <a:p>
            <a:r>
              <a:rPr lang="en-US" sz="2800" dirty="0"/>
              <a:t>Numbers 6:22-27</a:t>
            </a:r>
          </a:p>
          <a:p>
            <a:r>
              <a:rPr lang="en-US" sz="2800" dirty="0"/>
              <a:t>Psalm 8 </a:t>
            </a:r>
          </a:p>
          <a:p>
            <a:r>
              <a:rPr lang="en-US" sz="2800" dirty="0"/>
              <a:t>Galatians 4:4-7 or Philippians 2:5-11 Luke 2:15-21 </a:t>
            </a:r>
            <a:r>
              <a:rPr lang="fi-FI" sz="2800" dirty="0"/>
              <a:t>	</a:t>
            </a:r>
          </a:p>
          <a:p>
            <a:r>
              <a:rPr lang="sv-SE" sz="2800" dirty="0"/>
              <a:t> </a:t>
            </a:r>
            <a:r>
              <a:rPr lang="en-US" sz="28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79474"/>
            <a:ext cx="7467600" cy="2308324"/>
          </a:xfrm>
          <a:prstGeom prst="rect">
            <a:avLst/>
          </a:prstGeom>
        </p:spPr>
        <p:txBody>
          <a:bodyPr wrap="square">
            <a:spAutoFit/>
          </a:bodyPr>
          <a:lstStyle/>
          <a:p>
            <a:r>
              <a:rPr lang="en-US" sz="3600" dirty="0"/>
              <a:t>…what are human beings that you are mindful of them, mortals that you care for them?</a:t>
            </a: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Psalm 8:4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9558" y="5410200"/>
            <a:ext cx="2971800" cy="1169551"/>
          </a:xfrm>
          <a:prstGeom prst="rect">
            <a:avLst/>
          </a:prstGeom>
          <a:noFill/>
        </p:spPr>
        <p:txBody>
          <a:bodyPr wrap="square" rtlCol="0">
            <a:spAutoFit/>
          </a:bodyPr>
          <a:lstStyle/>
          <a:p>
            <a:pPr algn="ctr"/>
            <a:r>
              <a:rPr lang="en-US" sz="1400" dirty="0">
                <a:solidFill>
                  <a:schemeClr val="tx1">
                    <a:lumMod val="95000"/>
                  </a:schemeClr>
                </a:solidFill>
              </a:rPr>
              <a:t>Hand of God</a:t>
            </a:r>
          </a:p>
          <a:p>
            <a:pPr algn="ctr"/>
            <a:endParaRPr lang="en-US" sz="1400" dirty="0">
              <a:solidFill>
                <a:schemeClr val="tx1">
                  <a:lumMod val="95000"/>
                </a:schemeClr>
              </a:solidFill>
            </a:endParaRPr>
          </a:p>
          <a:p>
            <a:pPr algn="ctr"/>
            <a:r>
              <a:rPr lang="en-US" sz="1400" dirty="0">
                <a:solidFill>
                  <a:schemeClr val="tx1">
                    <a:lumMod val="95000"/>
                  </a:schemeClr>
                </a:solidFill>
              </a:rPr>
              <a:t>Auguste Rodin</a:t>
            </a:r>
          </a:p>
          <a:p>
            <a:pPr algn="ctr"/>
            <a:r>
              <a:rPr lang="en-US" sz="1400" dirty="0">
                <a:solidFill>
                  <a:schemeClr val="tx1">
                    <a:lumMod val="95000"/>
                  </a:schemeClr>
                </a:solidFill>
              </a:rPr>
              <a:t>Rhode Island School of Design Museum, Providence, RI</a:t>
            </a:r>
          </a:p>
        </p:txBody>
      </p:sp>
      <p:pic>
        <p:nvPicPr>
          <p:cNvPr id="28674" name="Picture 2" descr="Title: Hand of God&#10;[Click for larger image view]"/>
          <p:cNvPicPr>
            <a:picLocks noChangeAspect="1" noChangeArrowheads="1"/>
          </p:cNvPicPr>
          <p:nvPr/>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4800600" y="50800"/>
            <a:ext cx="5105400" cy="6807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79474"/>
            <a:ext cx="7467600" cy="2308324"/>
          </a:xfrm>
          <a:prstGeom prst="rect">
            <a:avLst/>
          </a:prstGeom>
        </p:spPr>
        <p:txBody>
          <a:bodyPr wrap="square">
            <a:spAutoFit/>
          </a:bodyPr>
          <a:lstStyle/>
          <a:p>
            <a:r>
              <a:rPr lang="en-US" sz="3600" dirty="0"/>
              <a:t>And because you are children, God has sent the Spirit of his Son into our hearts, crying, "Abba! Father!"</a:t>
            </a: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Galatians 4:6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5638800"/>
            <a:ext cx="2209800" cy="738664"/>
          </a:xfrm>
          <a:prstGeom prst="rect">
            <a:avLst/>
          </a:prstGeom>
          <a:noFill/>
        </p:spPr>
        <p:txBody>
          <a:bodyPr wrap="square" rtlCol="0">
            <a:spAutoFit/>
          </a:bodyPr>
          <a:lstStyle/>
          <a:p>
            <a:pPr algn="ctr"/>
            <a:r>
              <a:rPr lang="en-US" sz="1400" dirty="0">
                <a:solidFill>
                  <a:schemeClr val="tx1">
                    <a:lumMod val="95000"/>
                  </a:schemeClr>
                </a:solidFill>
              </a:rPr>
              <a:t>Forgiving Father</a:t>
            </a:r>
          </a:p>
          <a:p>
            <a:pPr algn="ctr"/>
            <a:endParaRPr lang="en-US" sz="1400" dirty="0">
              <a:solidFill>
                <a:schemeClr val="tx1">
                  <a:lumMod val="95000"/>
                </a:schemeClr>
              </a:solidFill>
            </a:endParaRPr>
          </a:p>
          <a:p>
            <a:pPr algn="ctr"/>
            <a:r>
              <a:rPr lang="en-US" sz="1400" dirty="0">
                <a:solidFill>
                  <a:schemeClr val="tx1">
                    <a:lumMod val="95000"/>
                  </a:schemeClr>
                </a:solidFill>
              </a:rPr>
              <a:t>Frank Wesley</a:t>
            </a:r>
          </a:p>
        </p:txBody>
      </p:sp>
      <p:pic>
        <p:nvPicPr>
          <p:cNvPr id="4" name="Picture 3">
            <a:extLst>
              <a:ext uri="{FF2B5EF4-FFF2-40B4-BE49-F238E27FC236}">
                <a16:creationId xmlns:a16="http://schemas.microsoft.com/office/drawing/2014/main" id="{81E906DF-E98B-2274-91F1-4582FD550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8093" y="0"/>
            <a:ext cx="3678707"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79474"/>
            <a:ext cx="7467600" cy="2862322"/>
          </a:xfrm>
          <a:prstGeom prst="rect">
            <a:avLst/>
          </a:prstGeom>
        </p:spPr>
        <p:txBody>
          <a:bodyPr wrap="square">
            <a:spAutoFit/>
          </a:bodyPr>
          <a:lstStyle/>
          <a:p>
            <a:r>
              <a:rPr lang="en-US" sz="3600" dirty="0"/>
              <a:t>he humbled himself and became obedient to the point of death-- even death on a cross.</a:t>
            </a:r>
            <a:br>
              <a:rPr lang="en-US" sz="3600" dirty="0"/>
            </a:b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Philippians 2:8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324600"/>
            <a:ext cx="8534400" cy="307777"/>
          </a:xfrm>
          <a:prstGeom prst="rect">
            <a:avLst/>
          </a:prstGeom>
          <a:noFill/>
        </p:spPr>
        <p:txBody>
          <a:bodyPr wrap="square" rtlCol="0">
            <a:spAutoFit/>
          </a:bodyPr>
          <a:lstStyle/>
          <a:p>
            <a:pPr algn="ctr"/>
            <a:r>
              <a:rPr lang="en-US" sz="1400" dirty="0">
                <a:solidFill>
                  <a:schemeClr val="tx1">
                    <a:lumMod val="95000"/>
                  </a:schemeClr>
                </a:solidFill>
              </a:rPr>
              <a:t>Scrap metal Cross  --  Santa Ana, Honduras</a:t>
            </a:r>
          </a:p>
        </p:txBody>
      </p:sp>
      <p:pic>
        <p:nvPicPr>
          <p:cNvPr id="33794" name="Picture 2" descr="Title: Scrap Metal Cross&#10;[Click for larger image view]"/>
          <p:cNvPicPr>
            <a:picLocks noChangeAspect="1" noChangeArrowheads="1"/>
          </p:cNvPicPr>
          <p:nvPr/>
        </p:nvPicPr>
        <p:blipFill>
          <a:blip r:embed="rId2" cstate="print">
            <a:lum bright="10000"/>
          </a:blip>
          <a:srcRect/>
          <a:stretch>
            <a:fillRect/>
          </a:stretch>
        </p:blipFill>
        <p:spPr bwMode="auto">
          <a:xfrm>
            <a:off x="1971798" y="1"/>
            <a:ext cx="8239003" cy="61817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752600"/>
            <a:ext cx="7467600" cy="3970318"/>
          </a:xfrm>
          <a:prstGeom prst="rect">
            <a:avLst/>
          </a:prstGeom>
        </p:spPr>
        <p:txBody>
          <a:bodyPr wrap="square">
            <a:spAutoFit/>
          </a:bodyPr>
          <a:lstStyle/>
          <a:p>
            <a:r>
              <a:rPr lang="en-US" sz="3600" dirty="0"/>
              <a:t>After eight days had passed, it was time to circumcise the child; and he was called Jesus, the name given by the angel before he was conceived in the womb.</a:t>
            </a:r>
            <a:br>
              <a:rPr lang="en-US" sz="3600" dirty="0"/>
            </a:br>
            <a:br>
              <a:rPr lang="en-US" sz="3600" dirty="0"/>
            </a:br>
            <a:endParaRPr lang="en-US" sz="3600" dirty="0">
              <a:cs typeface="Arial" pitchFamily="34" charset="0"/>
            </a:endParaRPr>
          </a:p>
        </p:txBody>
      </p:sp>
      <p:sp>
        <p:nvSpPr>
          <p:cNvPr id="3" name="Rectangle 2"/>
          <p:cNvSpPr/>
          <p:nvPr/>
        </p:nvSpPr>
        <p:spPr>
          <a:xfrm>
            <a:off x="6858000" y="4872336"/>
            <a:ext cx="2514600" cy="461665"/>
          </a:xfrm>
          <a:prstGeom prst="rect">
            <a:avLst/>
          </a:prstGeom>
        </p:spPr>
        <p:txBody>
          <a:bodyPr wrap="square">
            <a:spAutoFit/>
          </a:bodyPr>
          <a:lstStyle/>
          <a:p>
            <a:r>
              <a:rPr lang="en-US" sz="2400" dirty="0">
                <a:cs typeface="Arial" pitchFamily="34" charset="0"/>
              </a:rPr>
              <a:t>Luke 2:21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5410201"/>
            <a:ext cx="2667000" cy="954107"/>
          </a:xfrm>
          <a:prstGeom prst="rect">
            <a:avLst/>
          </a:prstGeom>
          <a:noFill/>
        </p:spPr>
        <p:txBody>
          <a:bodyPr wrap="square" rtlCol="0">
            <a:spAutoFit/>
          </a:bodyPr>
          <a:lstStyle/>
          <a:p>
            <a:pPr algn="ctr"/>
            <a:r>
              <a:rPr lang="en-US" sz="1400" dirty="0">
                <a:solidFill>
                  <a:schemeClr val="tx1">
                    <a:lumMod val="95000"/>
                  </a:schemeClr>
                </a:solidFill>
              </a:rPr>
              <a:t>Roadside Shrine</a:t>
            </a:r>
          </a:p>
          <a:p>
            <a:pPr algn="ctr"/>
            <a:r>
              <a:rPr lang="en-US" sz="1400" dirty="0">
                <a:solidFill>
                  <a:schemeClr val="tx1">
                    <a:lumMod val="95000"/>
                  </a:schemeClr>
                </a:solidFill>
              </a:rPr>
              <a:t>Karl </a:t>
            </a:r>
            <a:r>
              <a:rPr lang="en-US" sz="1400" dirty="0" err="1">
                <a:solidFill>
                  <a:schemeClr val="tx1">
                    <a:lumMod val="95000"/>
                  </a:schemeClr>
                </a:solidFill>
              </a:rPr>
              <a:t>Obelitner</a:t>
            </a:r>
            <a:r>
              <a:rPr lang="en-US" sz="1400" dirty="0">
                <a:solidFill>
                  <a:schemeClr val="tx1">
                    <a:lumMod val="95000"/>
                  </a:schemeClr>
                </a:solidFill>
              </a:rPr>
              <a:t>, Jr.</a:t>
            </a:r>
          </a:p>
          <a:p>
            <a:pPr algn="ctr"/>
            <a:endParaRPr lang="en-US" sz="1400" dirty="0">
              <a:solidFill>
                <a:schemeClr val="tx1">
                  <a:lumMod val="95000"/>
                </a:schemeClr>
              </a:solidFill>
            </a:endParaRPr>
          </a:p>
          <a:p>
            <a:pPr algn="ctr"/>
            <a:r>
              <a:rPr lang="en-US" sz="1400" dirty="0" err="1">
                <a:solidFill>
                  <a:schemeClr val="tx1">
                    <a:lumMod val="95000"/>
                  </a:schemeClr>
                </a:solidFill>
              </a:rPr>
              <a:t>Kalvarienberg</a:t>
            </a:r>
            <a:r>
              <a:rPr lang="en-US" sz="1400" dirty="0">
                <a:solidFill>
                  <a:schemeClr val="tx1">
                    <a:lumMod val="95000"/>
                  </a:schemeClr>
                </a:solidFill>
              </a:rPr>
              <a:t>, Austria</a:t>
            </a:r>
          </a:p>
        </p:txBody>
      </p:sp>
      <p:pic>
        <p:nvPicPr>
          <p:cNvPr id="34818" name="Picture 2" descr="https://upload.wikimedia.org/wikipedia/commons/thumb/f/f0/Kalvarienberg%2C_Jerzens_08.JPG/682px-Kalvarienberg%2C_Jerzens_08.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10000" contrast="11000"/>
                    </a14:imgEffect>
                  </a14:imgLayer>
                </a14:imgProps>
              </a:ext>
              <a:ext uri="{28A0092B-C50C-407E-A947-70E740481C1C}">
                <a14:useLocalDpi xmlns:a14="http://schemas.microsoft.com/office/drawing/2010/main"/>
              </a:ext>
            </a:extLst>
          </a:blip>
          <a:srcRect/>
          <a:stretch>
            <a:fillRect/>
          </a:stretch>
        </p:blipFill>
        <p:spPr bwMode="auto">
          <a:xfrm>
            <a:off x="4114800" y="152400"/>
            <a:ext cx="5734050" cy="6553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000" dirty="0"/>
              <a:t>Credits</a:t>
            </a:r>
          </a:p>
        </p:txBody>
      </p:sp>
      <p:sp>
        <p:nvSpPr>
          <p:cNvPr id="3" name="Content Placeholder 2"/>
          <p:cNvSpPr>
            <a:spLocks noGrp="1"/>
          </p:cNvSpPr>
          <p:nvPr>
            <p:ph idx="1"/>
          </p:nvPr>
        </p:nvSpPr>
        <p:spPr>
          <a:xfrm>
            <a:off x="1676400" y="6858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hlinkClick r:id="rId2"/>
            </a:endParaRPr>
          </a:p>
          <a:p>
            <a:pPr>
              <a:buNone/>
            </a:pPr>
            <a:r>
              <a:rPr lang="en-US" sz="1600" dirty="0"/>
              <a:t>http://commons.wikimedia.org/wiki/File:PimonenkoNK_PashalZautrRYB.jpg</a:t>
            </a:r>
          </a:p>
          <a:p>
            <a:pPr>
              <a:buNone/>
            </a:pPr>
            <a:r>
              <a:rPr lang="en-US" sz="1600" dirty="0"/>
              <a:t>Lauren Wright Pittman, http://www.lewpstudio.com/</a:t>
            </a:r>
          </a:p>
          <a:p>
            <a:pPr>
              <a:buNone/>
            </a:pPr>
            <a:r>
              <a:rPr lang="de-DE" sz="1600" dirty="0"/>
              <a:t>Peter Winfried (Canisius) Koenig, https://www.pwkoenig.co.uk/</a:t>
            </a:r>
            <a:endParaRPr lang="en-US" sz="1600" dirty="0"/>
          </a:p>
          <a:p>
            <a:pPr>
              <a:buNone/>
            </a:pPr>
            <a:r>
              <a:rPr lang="en-US" sz="1600" dirty="0"/>
              <a:t>http://commons.wikimedia.org/wiki/File:Guds_hand_2007.jpg?uselang=enhands%20painting</a:t>
            </a:r>
          </a:p>
          <a:p>
            <a:pPr>
              <a:buNone/>
            </a:pPr>
            <a:r>
              <a:rPr lang="en-US" sz="1600" dirty="0"/>
              <a:t>http://commons.wikimedia.org/wiki/File:RISD_Rodin_Hand_of_God.JPG</a:t>
            </a:r>
          </a:p>
          <a:p>
            <a:pPr>
              <a:buNone/>
            </a:pPr>
            <a:r>
              <a:rPr lang="en-US" sz="1600" dirty="0" err="1"/>
              <a:t>http://www.mfa.org/</a:t>
            </a:r>
            <a:endParaRPr lang="en-US" sz="1600" dirty="0"/>
          </a:p>
          <a:p>
            <a:pPr>
              <a:buNone/>
            </a:pPr>
            <a:r>
              <a:rPr lang="en-US" sz="1600" dirty="0" err="1"/>
              <a:t>http://www.flickr.com/photos/aeortiz/307851438</a:t>
            </a:r>
            <a:r>
              <a:rPr lang="en-US" sz="1600" dirty="0" err="1">
                <a:hlinkClick r:id="rId3"/>
              </a:rPr>
              <a:t>/</a:t>
            </a:r>
            <a:endParaRPr lang="en-US" sz="1600" dirty="0"/>
          </a:p>
          <a:p>
            <a:pPr>
              <a:buNone/>
            </a:pPr>
            <a:r>
              <a:rPr lang="en-US" sz="1600" dirty="0"/>
              <a:t>https://commons.wikimedia.org/wiki/File:Kalvarienberg,_Jerzens_08.JPG</a:t>
            </a:r>
          </a:p>
          <a:p>
            <a:pPr>
              <a:buNone/>
            </a:pPr>
            <a:endParaRPr lang="en-US" sz="1600" dirty="0"/>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200" dirty="0"/>
          </a:p>
          <a:p>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173070"/>
            <a:ext cx="7467600" cy="646331"/>
          </a:xfrm>
          <a:prstGeom prst="rect">
            <a:avLst/>
          </a:prstGeom>
        </p:spPr>
        <p:txBody>
          <a:bodyPr wrap="square">
            <a:spAutoFit/>
          </a:bodyPr>
          <a:lstStyle/>
          <a:p>
            <a:r>
              <a:rPr lang="en-US" sz="3600" dirty="0"/>
              <a:t>The LORD bless you and keep you;</a:t>
            </a:r>
            <a:endParaRPr lang="en-US" sz="3600" dirty="0">
              <a:cs typeface="Arial" pitchFamily="34" charset="0"/>
            </a:endParaRPr>
          </a:p>
        </p:txBody>
      </p:sp>
      <p:sp>
        <p:nvSpPr>
          <p:cNvPr id="3" name="Rectangle 2"/>
          <p:cNvSpPr/>
          <p:nvPr/>
        </p:nvSpPr>
        <p:spPr>
          <a:xfrm>
            <a:off x="6705600" y="3962401"/>
            <a:ext cx="2514600" cy="461665"/>
          </a:xfrm>
          <a:prstGeom prst="rect">
            <a:avLst/>
          </a:prstGeom>
        </p:spPr>
        <p:txBody>
          <a:bodyPr wrap="square">
            <a:spAutoFit/>
          </a:bodyPr>
          <a:lstStyle/>
          <a:p>
            <a:r>
              <a:rPr lang="en-US" sz="2400" dirty="0">
                <a:cs typeface="Arial" pitchFamily="34" charset="0"/>
              </a:rPr>
              <a:t>Numbers 6:24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6315670"/>
            <a:ext cx="8686800" cy="738664"/>
          </a:xfrm>
          <a:prstGeom prst="rect">
            <a:avLst/>
          </a:prstGeom>
          <a:noFill/>
        </p:spPr>
        <p:txBody>
          <a:bodyPr wrap="square" rtlCol="0">
            <a:spAutoFit/>
          </a:bodyPr>
          <a:lstStyle/>
          <a:p>
            <a:pPr algn="ctr"/>
            <a:r>
              <a:rPr lang="en-US" sz="1400" dirty="0">
                <a:solidFill>
                  <a:schemeClr val="tx1">
                    <a:lumMod val="95000"/>
                  </a:schemeClr>
                </a:solidFill>
              </a:rPr>
              <a:t>Waiting for the Blessing  --  </a:t>
            </a:r>
            <a:r>
              <a:rPr lang="en-US" sz="1400" dirty="0" err="1">
                <a:solidFill>
                  <a:schemeClr val="tx1">
                    <a:lumMod val="95000"/>
                  </a:schemeClr>
                </a:solidFill>
              </a:rPr>
              <a:t>Mykola</a:t>
            </a:r>
            <a:r>
              <a:rPr lang="en-US" sz="1400" dirty="0">
                <a:solidFill>
                  <a:schemeClr val="tx1">
                    <a:lumMod val="95000"/>
                  </a:schemeClr>
                </a:solidFill>
              </a:rPr>
              <a:t> </a:t>
            </a:r>
            <a:r>
              <a:rPr lang="en-US" sz="1400" dirty="0" err="1">
                <a:solidFill>
                  <a:schemeClr val="tx1">
                    <a:lumMod val="95000"/>
                  </a:schemeClr>
                </a:solidFill>
              </a:rPr>
              <a:t>Pymonenko</a:t>
            </a:r>
            <a:r>
              <a:rPr lang="en-US" sz="1400" dirty="0">
                <a:solidFill>
                  <a:schemeClr val="tx1">
                    <a:lumMod val="95000"/>
                  </a:schemeClr>
                </a:solidFill>
              </a:rPr>
              <a:t>, </a:t>
            </a:r>
            <a:r>
              <a:rPr lang="en-US" sz="1400" dirty="0" err="1">
                <a:solidFill>
                  <a:schemeClr val="tx1">
                    <a:lumMod val="95000"/>
                  </a:schemeClr>
                </a:solidFill>
              </a:rPr>
              <a:t>Rybinsk</a:t>
            </a:r>
            <a:r>
              <a:rPr lang="en-US" sz="1400" dirty="0">
                <a:solidFill>
                  <a:schemeClr val="tx1">
                    <a:lumMod val="95000"/>
                  </a:schemeClr>
                </a:solidFill>
              </a:rPr>
              <a:t> Museum, </a:t>
            </a:r>
            <a:r>
              <a:rPr lang="en-US" sz="1400" dirty="0" err="1">
                <a:solidFill>
                  <a:schemeClr val="tx1">
                    <a:lumMod val="95000"/>
                  </a:schemeClr>
                </a:solidFill>
              </a:rPr>
              <a:t>Rybinsk</a:t>
            </a:r>
            <a:r>
              <a:rPr lang="en-US" sz="1400" dirty="0">
                <a:solidFill>
                  <a:schemeClr val="tx1">
                    <a:lumMod val="95000"/>
                  </a:schemeClr>
                </a:solidFill>
              </a:rPr>
              <a:t>, Russia</a:t>
            </a:r>
          </a:p>
          <a:p>
            <a:pPr algn="ctr"/>
            <a:endParaRPr lang="en-US" sz="1400" dirty="0">
              <a:solidFill>
                <a:schemeClr val="tx1">
                  <a:lumMod val="95000"/>
                </a:schemeClr>
              </a:solidFill>
            </a:endParaRPr>
          </a:p>
          <a:p>
            <a:pPr algn="ctr"/>
            <a:r>
              <a:rPr lang="en-US" sz="1400" dirty="0">
                <a:solidFill>
                  <a:schemeClr val="tx1">
                    <a:lumMod val="95000"/>
                  </a:schemeClr>
                </a:solidFill>
              </a:rPr>
              <a:t>  </a:t>
            </a:r>
          </a:p>
        </p:txBody>
      </p:sp>
      <p:pic>
        <p:nvPicPr>
          <p:cNvPr id="1026" name="Picture 2" descr="Title: Waiting for the Blessing&#10;[Click for larger image view]"/>
          <p:cNvPicPr>
            <a:picLocks noChangeAspect="1" noChangeArrowheads="1"/>
          </p:cNvPicPr>
          <p:nvPr/>
        </p:nvPicPr>
        <p:blipFill>
          <a:blip r:embed="rId2" cstate="print"/>
          <a:srcRect/>
          <a:stretch>
            <a:fillRect/>
          </a:stretch>
        </p:blipFill>
        <p:spPr bwMode="auto">
          <a:xfrm>
            <a:off x="1684132" y="25908"/>
            <a:ext cx="8907668" cy="61462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057401"/>
            <a:ext cx="7467600" cy="1200329"/>
          </a:xfrm>
          <a:prstGeom prst="rect">
            <a:avLst/>
          </a:prstGeom>
        </p:spPr>
        <p:txBody>
          <a:bodyPr wrap="square">
            <a:spAutoFit/>
          </a:bodyPr>
          <a:lstStyle/>
          <a:p>
            <a:r>
              <a:rPr lang="en-US" sz="3600" dirty="0"/>
              <a:t>the LORD make his face to shine upon you, and be gracious to you;</a:t>
            </a:r>
            <a:endParaRPr lang="en-US" sz="3600" dirty="0">
              <a:cs typeface="Arial" pitchFamily="34" charset="0"/>
            </a:endParaRPr>
          </a:p>
        </p:txBody>
      </p:sp>
      <p:sp>
        <p:nvSpPr>
          <p:cNvPr id="3" name="Rectangle 2"/>
          <p:cNvSpPr/>
          <p:nvPr/>
        </p:nvSpPr>
        <p:spPr>
          <a:xfrm>
            <a:off x="6858000" y="4114801"/>
            <a:ext cx="2514600" cy="461665"/>
          </a:xfrm>
          <a:prstGeom prst="rect">
            <a:avLst/>
          </a:prstGeom>
        </p:spPr>
        <p:txBody>
          <a:bodyPr wrap="square">
            <a:spAutoFit/>
          </a:bodyPr>
          <a:lstStyle/>
          <a:p>
            <a:r>
              <a:rPr lang="en-US" sz="2400" dirty="0">
                <a:cs typeface="Arial" pitchFamily="34" charset="0"/>
              </a:rPr>
              <a:t>Numbers 6:25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352872"/>
            <a:ext cx="2590800" cy="738664"/>
          </a:xfrm>
          <a:prstGeom prst="rect">
            <a:avLst/>
          </a:prstGeom>
          <a:noFill/>
        </p:spPr>
        <p:txBody>
          <a:bodyPr wrap="square" rtlCol="0">
            <a:spAutoFit/>
          </a:bodyPr>
          <a:lstStyle/>
          <a:p>
            <a:pPr algn="ctr"/>
            <a:r>
              <a:rPr lang="en-US" sz="1400" dirty="0">
                <a:solidFill>
                  <a:schemeClr val="tx1">
                    <a:lumMod val="95000"/>
                  </a:schemeClr>
                </a:solidFill>
              </a:rPr>
              <a:t>Raise Your Head</a:t>
            </a:r>
          </a:p>
          <a:p>
            <a:pPr algn="ctr"/>
            <a:endParaRPr lang="en-US" sz="1400" dirty="0">
              <a:solidFill>
                <a:schemeClr val="tx1">
                  <a:lumMod val="95000"/>
                </a:schemeClr>
              </a:solidFill>
            </a:endParaRPr>
          </a:p>
          <a:p>
            <a:pPr algn="ctr"/>
            <a:r>
              <a:rPr lang="en-US" sz="1400" dirty="0">
                <a:solidFill>
                  <a:schemeClr val="tx1">
                    <a:lumMod val="95000"/>
                  </a:schemeClr>
                </a:solidFill>
              </a:rPr>
              <a:t> Lauren Wright Pittman </a:t>
            </a:r>
          </a:p>
        </p:txBody>
      </p:sp>
      <p:pic>
        <p:nvPicPr>
          <p:cNvPr id="4" name="Picture 3">
            <a:extLst>
              <a:ext uri="{FF2B5EF4-FFF2-40B4-BE49-F238E27FC236}">
                <a16:creationId xmlns:a16="http://schemas.microsoft.com/office/drawing/2014/main" id="{18FFFEFB-6A31-C24A-F3E7-397DA4D771EB}"/>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30000"/>
                    </a14:imgEffect>
                    <a14:imgEffect>
                      <a14:brightnessContrast bright="10000" contrast="5000"/>
                    </a14:imgEffect>
                  </a14:imgLayer>
                </a14:imgProps>
              </a:ext>
              <a:ext uri="{28A0092B-C50C-407E-A947-70E740481C1C}">
                <a14:useLocalDpi xmlns:a14="http://schemas.microsoft.com/office/drawing/2010/main"/>
              </a:ext>
            </a:extLst>
          </a:blip>
          <a:stretch>
            <a:fillRect/>
          </a:stretch>
        </p:blipFill>
        <p:spPr>
          <a:xfrm>
            <a:off x="4267200" y="229173"/>
            <a:ext cx="4255770" cy="63996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000072"/>
            <a:ext cx="7467600" cy="1200329"/>
          </a:xfrm>
          <a:prstGeom prst="rect">
            <a:avLst/>
          </a:prstGeom>
        </p:spPr>
        <p:txBody>
          <a:bodyPr wrap="square">
            <a:spAutoFit/>
          </a:bodyPr>
          <a:lstStyle/>
          <a:p>
            <a:r>
              <a:rPr lang="en-US" sz="3600" dirty="0"/>
              <a:t>the LORD lift up his countenance upon you, and give you peace.</a:t>
            </a:r>
            <a:endParaRPr lang="en-US" sz="3600" dirty="0">
              <a:cs typeface="Arial" pitchFamily="34" charset="0"/>
            </a:endParaRPr>
          </a:p>
        </p:txBody>
      </p:sp>
      <p:sp>
        <p:nvSpPr>
          <p:cNvPr id="3" name="Rectangle 2"/>
          <p:cNvSpPr/>
          <p:nvPr/>
        </p:nvSpPr>
        <p:spPr>
          <a:xfrm>
            <a:off x="6553200" y="4034136"/>
            <a:ext cx="2514600" cy="461665"/>
          </a:xfrm>
          <a:prstGeom prst="rect">
            <a:avLst/>
          </a:prstGeom>
        </p:spPr>
        <p:txBody>
          <a:bodyPr wrap="square">
            <a:spAutoFit/>
          </a:bodyPr>
          <a:lstStyle/>
          <a:p>
            <a:r>
              <a:rPr lang="en-US" sz="2400" dirty="0">
                <a:cs typeface="Arial" pitchFamily="34" charset="0"/>
              </a:rPr>
              <a:t>Numbers 6:26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638800"/>
            <a:ext cx="2590800" cy="738664"/>
          </a:xfrm>
          <a:prstGeom prst="rect">
            <a:avLst/>
          </a:prstGeom>
          <a:noFill/>
        </p:spPr>
        <p:txBody>
          <a:bodyPr wrap="square" rtlCol="0">
            <a:spAutoFit/>
          </a:bodyPr>
          <a:lstStyle/>
          <a:p>
            <a:pPr algn="ctr"/>
            <a:r>
              <a:rPr lang="en-US" sz="1400" dirty="0">
                <a:solidFill>
                  <a:schemeClr val="tx1">
                    <a:lumMod val="95000"/>
                  </a:schemeClr>
                </a:solidFill>
              </a:rPr>
              <a:t>Great Peace</a:t>
            </a:r>
          </a:p>
          <a:p>
            <a:pPr algn="ctr"/>
            <a:endParaRPr lang="en-US" sz="1400" dirty="0">
              <a:solidFill>
                <a:schemeClr val="tx1">
                  <a:lumMod val="95000"/>
                </a:schemeClr>
              </a:solidFill>
            </a:endParaRPr>
          </a:p>
          <a:p>
            <a:pPr algn="ctr"/>
            <a:r>
              <a:rPr lang="en-US" sz="1400" dirty="0">
                <a:solidFill>
                  <a:schemeClr val="tx1">
                    <a:lumMod val="95000"/>
                  </a:schemeClr>
                </a:solidFill>
              </a:rPr>
              <a:t>Peter Koenig</a:t>
            </a:r>
          </a:p>
        </p:txBody>
      </p:sp>
      <p:pic>
        <p:nvPicPr>
          <p:cNvPr id="4" name="Picture 3">
            <a:extLst>
              <a:ext uri="{FF2B5EF4-FFF2-40B4-BE49-F238E27FC236}">
                <a16:creationId xmlns:a16="http://schemas.microsoft.com/office/drawing/2014/main" id="{E788A664-7846-D692-FC5E-A3DFB93C15D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8280" y="0"/>
            <a:ext cx="5423320" cy="67845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79474"/>
            <a:ext cx="7467600" cy="1754326"/>
          </a:xfrm>
          <a:prstGeom prst="rect">
            <a:avLst/>
          </a:prstGeom>
        </p:spPr>
        <p:txBody>
          <a:bodyPr wrap="square">
            <a:spAutoFit/>
          </a:bodyPr>
          <a:lstStyle/>
          <a:p>
            <a:r>
              <a:rPr lang="en-US" sz="3600" dirty="0"/>
              <a:t>When I look at your heavens, the work of your fingers, the moon and the stars that you have established…</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Psalm 8:3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5181600"/>
            <a:ext cx="1524000" cy="1384995"/>
          </a:xfrm>
          <a:prstGeom prst="rect">
            <a:avLst/>
          </a:prstGeom>
          <a:noFill/>
        </p:spPr>
        <p:txBody>
          <a:bodyPr wrap="square" rtlCol="0">
            <a:spAutoFit/>
          </a:bodyPr>
          <a:lstStyle/>
          <a:p>
            <a:pPr algn="ctr"/>
            <a:r>
              <a:rPr lang="en-US" sz="1400" dirty="0">
                <a:solidFill>
                  <a:schemeClr val="tx1">
                    <a:lumMod val="95000"/>
                  </a:schemeClr>
                </a:solidFill>
              </a:rPr>
              <a:t>God’s Hand </a:t>
            </a:r>
          </a:p>
          <a:p>
            <a:pPr algn="ctr"/>
            <a:endParaRPr lang="en-US" sz="1400" dirty="0">
              <a:solidFill>
                <a:schemeClr val="tx1">
                  <a:lumMod val="95000"/>
                </a:schemeClr>
              </a:solidFill>
            </a:endParaRPr>
          </a:p>
          <a:p>
            <a:pPr algn="ctr"/>
            <a:r>
              <a:rPr lang="en-US" sz="1400" dirty="0">
                <a:solidFill>
                  <a:schemeClr val="tx1">
                    <a:lumMod val="95000"/>
                  </a:schemeClr>
                </a:solidFill>
              </a:rPr>
              <a:t>Carl Milles </a:t>
            </a:r>
            <a:r>
              <a:rPr lang="en-US" sz="1400" dirty="0" err="1">
                <a:solidFill>
                  <a:schemeClr val="tx1">
                    <a:lumMod val="95000"/>
                  </a:schemeClr>
                </a:solidFill>
              </a:rPr>
              <a:t>Millesgarden</a:t>
            </a:r>
            <a:r>
              <a:rPr lang="en-US" sz="1400" dirty="0">
                <a:solidFill>
                  <a:schemeClr val="tx1">
                    <a:lumMod val="95000"/>
                  </a:schemeClr>
                </a:solidFill>
              </a:rPr>
              <a:t>, Stockholm, Sweden</a:t>
            </a:r>
          </a:p>
        </p:txBody>
      </p:sp>
      <p:pic>
        <p:nvPicPr>
          <p:cNvPr id="29698" name="Picture 2" descr="Title: God's Hand&#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24850" y="27066"/>
            <a:ext cx="5804950" cy="6835934"/>
          </a:xfrm>
          <a:prstGeom prst="rect">
            <a:avLst/>
          </a:prstGeom>
          <a:noFill/>
        </p:spPr>
      </p:pic>
    </p:spTree>
  </p:cSld>
  <p:clrMapOvr>
    <a:masterClrMapping/>
  </p:clrMapOvr>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221</TotalTime>
  <Words>485</Words>
  <Application>Microsoft Office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First Sunday after Christmas Day Year A</vt:lpstr>
      <vt:lpstr>Holy Name of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Name of Jesus</dc:title>
  <dc:creator>Anne</dc:creator>
  <cp:lastModifiedBy>Anne Richardson</cp:lastModifiedBy>
  <cp:revision>49</cp:revision>
  <dcterms:created xsi:type="dcterms:W3CDTF">2016-08-14T18:45:28Z</dcterms:created>
  <dcterms:modified xsi:type="dcterms:W3CDTF">2022-09-16T17:25:24Z</dcterms:modified>
</cp:coreProperties>
</file>