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Richardson" initials="AR" lastIdx="1" clrIdx="0">
    <p:extLst>
      <p:ext uri="{19B8F6BF-5375-455C-9EA6-DF929625EA0E}">
        <p15:presenceInfo xmlns:p15="http://schemas.microsoft.com/office/powerpoint/2012/main" userId="f28ea2f42a3466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01" autoAdjust="0"/>
    <p:restoredTop sz="94823" autoAdjust="0"/>
  </p:normalViewPr>
  <p:slideViewPr>
    <p:cSldViewPr snapToGrid="0">
      <p:cViewPr varScale="1">
        <p:scale>
          <a:sx n="77" d="100"/>
          <a:sy n="77" d="100"/>
        </p:scale>
        <p:origin x="18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ectionary.library.vanderbilt.edu/texts.php?id=9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ectionary.library.vanderbilt.edu/texts.php?id=9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98" TargetMode="External"/><Relationship Id="rId2" Type="http://schemas.openxmlformats.org/officeDocument/2006/relationships/hyperlink" Target="https://lectionary.library.vanderbilt.edu/texts.php?id=9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98" TargetMode="External"/><Relationship Id="rId2" Type="http://schemas.openxmlformats.org/officeDocument/2006/relationships/hyperlink" Target="https://lectionary.library.vanderbilt.edu/texts.php?id=9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98" TargetMode="External"/><Relationship Id="rId2" Type="http://schemas.openxmlformats.org/officeDocument/2006/relationships/hyperlink" Target="https://lectionary.library.vanderbilt.edu/texts.php?id=9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95" TargetMode="External"/><Relationship Id="rId2" Type="http://schemas.openxmlformats.org/officeDocument/2006/relationships/hyperlink" Target="https://lectionary.library.vanderbilt.edu/texts.php?id=98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98" TargetMode="External"/><Relationship Id="rId2" Type="http://schemas.openxmlformats.org/officeDocument/2006/relationships/hyperlink" Target="https://lectionary.library.vanderbilt.edu/texts.php?id=9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ctionary.library.vanderbilt.edu/texts.php?id=9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1315627" y="1107854"/>
            <a:ext cx="305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Advent Daily Prayer for Reflection </a:t>
            </a:r>
          </a:p>
          <a:p>
            <a:pPr algn="ctr"/>
            <a:r>
              <a:rPr lang="en-US" sz="2800" dirty="0"/>
              <a:t>Week 4</a:t>
            </a:r>
          </a:p>
          <a:p>
            <a:pPr algn="ctr"/>
            <a:r>
              <a:rPr lang="en-US" sz="2000" dirty="0"/>
              <a:t>Revised Common Lectionary Year C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708981" y="3962360"/>
            <a:ext cx="40061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Prayers that follow are written by the RCL specifically for the Advent Lectionary scripture texts:</a:t>
            </a:r>
          </a:p>
          <a:p>
            <a:pPr algn="ctr"/>
            <a:endParaRPr lang="en-US" dirty="0"/>
          </a:p>
          <a:p>
            <a:pPr algn="ctr"/>
            <a:r>
              <a:rPr lang="en-US" sz="1600" dirty="0">
                <a:hlinkClick r:id="rId2"/>
              </a:rPr>
              <a:t>Micah 5:2-5a  •  Luke 1:46b-55 or Psalm 80:1-7  •  Hebrews 10:5-10  •  Luke 1:39-45, (46-55)</a:t>
            </a:r>
            <a:endParaRPr lang="en-US" sz="1600" dirty="0"/>
          </a:p>
          <a:p>
            <a:pPr algn="ctr"/>
            <a:endParaRPr lang="en-US" sz="1600" i="1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D3450-4BC8-48C8-96BB-696B63827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751" y="0"/>
            <a:ext cx="5170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2037087" y="875809"/>
            <a:ext cx="28720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O God of Elizabeth and Mary,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you visited your servants with news of the world's redemption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in the coming of the Savior.</a:t>
            </a: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Sunday of Advent, Year C</a:t>
            </a: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hlinkClick r:id="rId2"/>
              </a:rPr>
              <a:t>Micah 5:2-5a  •  Luke 1:46b-55 or Psalm 80:1-7  •  Hebrews 10:5-10  •  Luke 1:39-45, (46-55)</a:t>
            </a:r>
            <a:endParaRPr lang="en-US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7D9B5-4189-465A-9E2F-E1886AFD6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19" y="782025"/>
            <a:ext cx="3517864" cy="55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2163312" y="791920"/>
            <a:ext cx="29893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our hearts leap with joy,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fill our mouths with songs of praise,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announce glad tidings of peace,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welcome the Christ in our midst. </a:t>
            </a:r>
          </a:p>
          <a:p>
            <a:pPr algn="ctr"/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Monday of Advent, Year C</a:t>
            </a:r>
          </a:p>
          <a:p>
            <a:pPr algn="ctr"/>
            <a:endParaRPr lang="en-US" sz="1600" i="1" dirty="0">
              <a:hlinkClick r:id="rId2"/>
            </a:endParaRPr>
          </a:p>
          <a:p>
            <a:pPr algn="ctr"/>
            <a:r>
              <a:rPr lang="en-US" sz="1600" i="1" dirty="0">
                <a:hlinkClick r:id="rId3"/>
              </a:rPr>
              <a:t>Micah 5:2-5a  •  Luke 1:46b-55 or Psalm 80:1-7  •  Hebrews 10:5-10  •  Luke 1:39-45, (46-55)</a:t>
            </a:r>
            <a:endParaRPr lang="en-US" sz="1600" i="1" dirty="0"/>
          </a:p>
          <a:p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B6F0D-B4DC-4E12-A555-3AD05410B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480" y="0"/>
            <a:ext cx="3359867" cy="68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297179" y="1158032"/>
            <a:ext cx="29073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Brothers and sisters,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we joyfully await the glorious coming of the Christ,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 us pray for the needs of the church, our community, and the world.</a:t>
            </a:r>
          </a:p>
          <a:p>
            <a:pPr algn="ctr"/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Tuesday of Advent, Year C</a:t>
            </a:r>
          </a:p>
          <a:p>
            <a:pPr algn="ctr"/>
            <a:endParaRPr lang="en-US" sz="1600" i="1" dirty="0">
              <a:hlinkClick r:id="rId2"/>
            </a:endParaRPr>
          </a:p>
          <a:p>
            <a:pPr algn="ctr"/>
            <a:r>
              <a:rPr lang="en-US" sz="1600" i="1" dirty="0">
                <a:hlinkClick r:id="rId3"/>
              </a:rPr>
              <a:t>Micah 5:2-5a  •  Luke 1:46b-55 or Psalm 80:1-7  •  Hebrews 10:5-10  •  Luke 1:39-45, (46-55)</a:t>
            </a:r>
            <a:endParaRPr lang="en-US" sz="1600" i="1" dirty="0"/>
          </a:p>
          <a:p>
            <a:pPr algn="ctr"/>
            <a:endParaRPr lang="en-US" sz="1600" i="1" dirty="0">
              <a:hlinkClick r:id="rId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F594E-53A2-429D-9F20-5DD5327A6E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84" y="558893"/>
            <a:ext cx="6294677" cy="56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062983" y="1035926"/>
            <a:ext cx="28710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God of promise,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you have given us a sign of your love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through the gift of Jesus Christ, our Savior,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who was promised from ages past.</a:t>
            </a:r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Wednesday of Advent, Year C</a:t>
            </a:r>
          </a:p>
          <a:p>
            <a:pPr algn="ctr"/>
            <a:endParaRPr lang="en-US" sz="1600" i="1" dirty="0">
              <a:hlinkClick r:id="rId2"/>
            </a:endParaRPr>
          </a:p>
          <a:p>
            <a:pPr algn="ctr"/>
            <a:r>
              <a:rPr lang="en-US" sz="1600" i="1" dirty="0">
                <a:hlinkClick r:id="rId3"/>
              </a:rPr>
              <a:t>Micah 5:2-5a  •  Luke 1:46b-55 or Psalm 80:1-7  •  Hebrews 10:5-10  •  Luke 1:39-45, (46-55)</a:t>
            </a:r>
            <a:endParaRPr lang="en-US" sz="1600" i="1" dirty="0"/>
          </a:p>
          <a:p>
            <a:endParaRPr lang="en-US" sz="16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538BF-8BB6-45E1-BD29-E3590016B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67" y="233923"/>
            <a:ext cx="6347637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137684" y="709064"/>
            <a:ext cx="30425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believe as Joseph did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message of your presence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whispered by an angel,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offer our prayers for your world,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confident of your care and mercy for all creation.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Thursday of Advent, Year C</a:t>
            </a:r>
          </a:p>
          <a:p>
            <a:pPr algn="ctr"/>
            <a:endParaRPr lang="en-US" sz="1600" dirty="0">
              <a:hlinkClick r:id="rId2"/>
            </a:endParaRPr>
          </a:p>
          <a:p>
            <a:pPr algn="ctr"/>
            <a:r>
              <a:rPr lang="en-US" sz="1600" i="1" dirty="0">
                <a:hlinkClick r:id="rId2"/>
              </a:rPr>
              <a:t>Micah 5:2-5a  •  Luke 1:46b-55 or Psalm 80:1-7  •  Hebrews 10:5-10  •  Luke 1:39-45, (46-55)</a:t>
            </a:r>
            <a:endParaRPr lang="en-US" sz="1600" i="1" dirty="0"/>
          </a:p>
          <a:p>
            <a:pPr algn="ctr"/>
            <a:endParaRPr lang="en-US" sz="1600" i="1" dirty="0">
              <a:hlinkClick r:id="rId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768D00-C08F-40D7-9925-2C5C8542C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701" y="669855"/>
            <a:ext cx="5954000" cy="5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2311198" y="907064"/>
            <a:ext cx="2484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O Shepherd of Israel,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you gently support the one who is with child</a:t>
            </a: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and call forth the Lamb who dances in the womb.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Fourth Friday of Advent, Year C</a:t>
            </a:r>
          </a:p>
          <a:p>
            <a:pPr algn="ctr"/>
            <a:endParaRPr lang="en-US" sz="1600" i="1" dirty="0">
              <a:hlinkClick r:id="rId2"/>
            </a:endParaRPr>
          </a:p>
          <a:p>
            <a:pPr algn="ctr"/>
            <a:r>
              <a:rPr lang="en-US" sz="1600" i="1" dirty="0">
                <a:hlinkClick r:id="rId3"/>
              </a:rPr>
              <a:t>Micah 5:2-5a  •  Luke 1:46b-55 or Psalm 80:1-7  •  Hebrews 10:5-10  •  Luke 1:39-45, (46-55)</a:t>
            </a:r>
            <a:endParaRPr lang="en-US" sz="1600" i="1" dirty="0"/>
          </a:p>
          <a:p>
            <a:pPr algn="ctr"/>
            <a:endParaRPr lang="en-US" sz="1600" i="1" dirty="0">
              <a:hlinkClick r:id="rId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AB1BC-06DB-4C14-9A51-7CE508B2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7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7904" y="1220972"/>
            <a:ext cx="3830379" cy="3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CA8084-D949-4453-BF21-7BAED60DA650}"/>
              </a:ext>
            </a:extLst>
          </p:cNvPr>
          <p:cNvSpPr txBox="1"/>
          <p:nvPr/>
        </p:nvSpPr>
        <p:spPr>
          <a:xfrm>
            <a:off x="598709" y="487025"/>
            <a:ext cx="33672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Stir our hearts to recognize Christ's coming,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Elizabeth recognized his presence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Mary's radiant obedience to your desire,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open our souls to receive the one</a:t>
            </a:r>
          </a:p>
          <a:p>
            <a:pPr algn="ctr"/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came to love your flock.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/>
          </a:p>
          <a:p>
            <a:pPr algn="ctr"/>
            <a:r>
              <a:rPr lang="en-US" sz="1600" i="1" dirty="0"/>
              <a:t>Fourth Saturday of Advent, Year C</a:t>
            </a:r>
          </a:p>
          <a:p>
            <a:pPr algn="ctr"/>
            <a:endParaRPr lang="en-US" sz="1600" i="1" dirty="0"/>
          </a:p>
          <a:p>
            <a:pPr algn="ctr"/>
            <a:r>
              <a:rPr lang="en-US" sz="1600" i="1" dirty="0">
                <a:hlinkClick r:id="rId2"/>
              </a:rPr>
              <a:t>Micah 5:2-5a  •  Luke 1:46b-55 or Psalm 80:1-7  •  Hebrews 10:5-10  Luke 1:39-45, (46-55)</a:t>
            </a:r>
            <a:endParaRPr lang="en-US" sz="1600" i="1" dirty="0"/>
          </a:p>
          <a:p>
            <a:pPr algn="ctr"/>
            <a:endParaRPr lang="en-US" sz="16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4BDD7-808A-4045-8AB4-D45DBF59E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63" r="3779"/>
          <a:stretch/>
        </p:blipFill>
        <p:spPr>
          <a:xfrm>
            <a:off x="4221126" y="867572"/>
            <a:ext cx="7970874" cy="49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723900" y="620015"/>
            <a:ext cx="108432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/>
              <a:t>Visitation</a:t>
            </a:r>
            <a:r>
              <a:rPr lang="en-US" sz="1600" b="1" dirty="0"/>
              <a:t>, by Jacopo da </a:t>
            </a:r>
            <a:r>
              <a:rPr lang="en-US" sz="1600" b="1" dirty="0" err="1"/>
              <a:t>Pontormo</a:t>
            </a:r>
            <a:r>
              <a:rPr lang="en-US" sz="1600" b="1" dirty="0"/>
              <a:t>  --  https://commons.wikimedia.org/wiki/File:Pontormo-visitation-after-restorationRGB.jpg</a:t>
            </a:r>
            <a:endParaRPr lang="en-US" sz="1600" b="1" u="sng" dirty="0"/>
          </a:p>
          <a:p>
            <a:endParaRPr lang="en-US" sz="1600" b="1" u="sng" dirty="0"/>
          </a:p>
          <a:p>
            <a:r>
              <a:rPr lang="en-US" sz="1600" b="1" u="sng" dirty="0"/>
              <a:t>Visitation</a:t>
            </a:r>
            <a:r>
              <a:rPr lang="en-US" sz="1600" b="1" dirty="0"/>
              <a:t>, by Father George </a:t>
            </a:r>
            <a:r>
              <a:rPr lang="en-US" sz="1600" b="1" dirty="0" err="1"/>
              <a:t>Saget</a:t>
            </a:r>
            <a:r>
              <a:rPr lang="fr-FR" sz="1600" b="1" dirty="0"/>
              <a:t>  --  https://commons.wikimedia.org/wiki/File:KeurMoussaAutel.jpg </a:t>
            </a:r>
          </a:p>
          <a:p>
            <a:endParaRPr lang="fr-FR" sz="1600" b="1" dirty="0"/>
          </a:p>
          <a:p>
            <a:r>
              <a:rPr lang="fr-FR" sz="1600" b="1" u="sng" dirty="0" err="1"/>
              <a:t>Shepherds</a:t>
            </a:r>
            <a:r>
              <a:rPr lang="en-US" sz="1600" b="1" dirty="0"/>
              <a:t>, by John August Swanson  --  www.JohnAugustSwanson.com - copyright 1985 by John August Swanson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Francis and Clare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Monastery of the Poor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Clares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Caninde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Brazil  --  https://commons.wikimedia.org/wiki/File:Holy_Sacrament_Monastery,_Canind%C3%A9,_Brazil_(Poor_Clares)_031.JPG</a:t>
            </a:r>
          </a:p>
          <a:p>
            <a:endParaRPr lang="en-US" sz="1600" b="1" dirty="0"/>
          </a:p>
          <a:p>
            <a:r>
              <a:rPr lang="en-US" sz="1600" b="1" u="sng" dirty="0"/>
              <a:t>The Annunciation,</a:t>
            </a:r>
            <a:r>
              <a:rPr lang="en-US" sz="1600" b="1" dirty="0"/>
              <a:t> Our Lady of Pity, </a:t>
            </a:r>
            <a:r>
              <a:rPr lang="en-US" sz="1600" b="1" dirty="0" err="1"/>
              <a:t>Swaffham</a:t>
            </a:r>
            <a:r>
              <a:rPr lang="en-US" sz="1600" b="1" dirty="0"/>
              <a:t>  --  https://www.flickr.com/photos/paullew/2052404610/ 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An Angel Appears to Joseph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by Father George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Saget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-- www.robertharding.com </a:t>
            </a:r>
            <a:endParaRPr lang="en-US" sz="1600" b="1" u="sng" dirty="0"/>
          </a:p>
          <a:p>
            <a:endParaRPr lang="en-US" sz="1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Mary and Elizabeth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 by Lauren Wright Pittman  --  http://www.lewpstudio.com - copyright by Lauren Wright Pittman</a:t>
            </a:r>
            <a:endParaRPr lang="en-US" sz="1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The Magnificat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Baltimore Cathedral --  https://www.flickr.com/photos/paullew/23612984750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702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193</cp:revision>
  <dcterms:created xsi:type="dcterms:W3CDTF">2020-10-17T13:53:15Z</dcterms:created>
  <dcterms:modified xsi:type="dcterms:W3CDTF">2021-09-08T14:31:48Z</dcterms:modified>
</cp:coreProperties>
</file>